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11" r:id="rId5"/>
  </p:sldMasterIdLst>
  <p:notesMasterIdLst>
    <p:notesMasterId r:id="rId23"/>
  </p:notesMasterIdLst>
  <p:sldIdLst>
    <p:sldId id="256" r:id="rId6"/>
    <p:sldId id="342" r:id="rId7"/>
    <p:sldId id="350" r:id="rId8"/>
    <p:sldId id="343" r:id="rId9"/>
    <p:sldId id="344" r:id="rId10"/>
    <p:sldId id="345" r:id="rId11"/>
    <p:sldId id="346" r:id="rId12"/>
    <p:sldId id="347" r:id="rId13"/>
    <p:sldId id="349" r:id="rId14"/>
    <p:sldId id="280" r:id="rId15"/>
    <p:sldId id="341" r:id="rId16"/>
    <p:sldId id="265" r:id="rId17"/>
    <p:sldId id="289" r:id="rId18"/>
    <p:sldId id="327" r:id="rId19"/>
    <p:sldId id="352" r:id="rId20"/>
    <p:sldId id="351" r:id="rId21"/>
    <p:sldId id="285" r:id="rId22"/>
  </p:sldIdLst>
  <p:sldSz cx="12188825" cy="6858000"/>
  <p:notesSz cx="6858000" cy="9144000"/>
  <p:embeddedFontLst>
    <p:embeddedFont>
      <p:font typeface="Source Sans Pro" panose="020B0604020202020204" charset="0"/>
      <p:regular r:id="rId24"/>
      <p:bold r:id="rId25"/>
      <p:italic r:id="rId26"/>
      <p:boldItalic r:id="rId27"/>
    </p:embeddedFont>
    <p:embeddedFont>
      <p:font typeface="Wingdings 3" panose="05040102010807070707" pitchFamily="18" charset="2"/>
      <p:regular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Segoe UI" panose="020B0502040204020203" pitchFamily="34" charset="0"/>
      <p:regular r:id="rId33"/>
      <p:bold r:id="rId34"/>
      <p:italic r:id="rId35"/>
      <p:boldItalic r:id="rId36"/>
    </p:embeddedFont>
    <p:embeddedFont>
      <p:font typeface="Calibri Light" panose="020F0302020204030204" pitchFamily="34" charset="0"/>
      <p:regular r:id="rId37"/>
      <p:italic r:id="rId38"/>
    </p:embeddedFont>
    <p:embeddedFont>
      <p:font typeface="Trebuchet MS" panose="020B0603020202020204" pitchFamily="34" charset="0"/>
      <p:regular r:id="rId39"/>
      <p:bold r:id="rId40"/>
      <p:italic r:id="rId41"/>
      <p:boldItalic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AA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8239" autoAdjust="0"/>
  </p:normalViewPr>
  <p:slideViewPr>
    <p:cSldViewPr snapToGrid="0">
      <p:cViewPr varScale="1">
        <p:scale>
          <a:sx n="68" d="100"/>
          <a:sy n="68" d="100"/>
        </p:scale>
        <p:origin x="259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font" Target="fonts/font11.fntdata"/><Relationship Id="rId42" Type="http://schemas.openxmlformats.org/officeDocument/2006/relationships/font" Target="fonts/font19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Relationship Id="rId46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font" Target="fonts/font6.fntdata"/><Relationship Id="rId41" Type="http://schemas.openxmlformats.org/officeDocument/2006/relationships/font" Target="fonts/font18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font" Target="fonts/font17.fntdata"/><Relationship Id="rId45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8.fntdata"/><Relationship Id="rId44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hyperlink" Target="http://cybersecurity.wa.gov/whatwedo.html" TargetMode="External"/><Relationship Id="rId2" Type="http://schemas.openxmlformats.org/officeDocument/2006/relationships/slide" Target="../slides/slide13.xml"/><Relationship Id="rId1" Type="http://schemas.openxmlformats.org/officeDocument/2006/relationships/slide" Target="../slides/slide12.xml"/><Relationship Id="rId5" Type="http://schemas.openxmlformats.org/officeDocument/2006/relationships/slide" Target="../slides/slide10.xml"/><Relationship Id="rId4" Type="http://schemas.openxmlformats.org/officeDocument/2006/relationships/hyperlink" Target="http://www.digitalarchives.wa.gov/" TargetMode="Externa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slide" Target="../slides/slide1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66A5CB-1D8A-4BB2-9F99-5F25C89E2371}" type="doc">
      <dgm:prSet loTypeId="urn:microsoft.com/office/officeart/2005/8/layout/cycle6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D5C5160C-6FA1-4D27-899A-52D0099C7A23}">
      <dgm:prSet phldrT="[Text]"/>
      <dgm:spPr/>
      <dgm:t>
        <a:bodyPr/>
        <a:lstStyle/>
        <a:p>
          <a:r>
            <a:rPr lang="en-US" dirty="0" smtClean="0"/>
            <a:t>Minimization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 action="ppaction://noaction"/>
          </dgm14:cNvPr>
        </a:ext>
      </dgm:extLst>
    </dgm:pt>
    <dgm:pt modelId="{FF3CAF40-3D6C-45E7-A327-DB15987FC089}" type="parTrans" cxnId="{F706B9BA-139C-4293-9E16-8FC8D760B290}">
      <dgm:prSet/>
      <dgm:spPr/>
      <dgm:t>
        <a:bodyPr/>
        <a:lstStyle/>
        <a:p>
          <a:endParaRPr lang="en-US"/>
        </a:p>
      </dgm:t>
    </dgm:pt>
    <dgm:pt modelId="{65D1364F-2F7E-40A0-A28D-E2941D23251C}" type="sibTrans" cxnId="{F706B9BA-139C-4293-9E16-8FC8D760B290}">
      <dgm:prSet/>
      <dgm:spPr/>
      <dgm:t>
        <a:bodyPr/>
        <a:lstStyle/>
        <a:p>
          <a:endParaRPr lang="en-US"/>
        </a:p>
      </dgm:t>
    </dgm:pt>
    <dgm:pt modelId="{141E0B97-17B9-42A9-8750-33C75372FA6D}">
      <dgm:prSet phldrT="[Text]"/>
      <dgm:spPr/>
      <dgm:t>
        <a:bodyPr/>
        <a:lstStyle/>
        <a:p>
          <a:r>
            <a:rPr lang="en-US" dirty="0" smtClean="0"/>
            <a:t>Training</a:t>
          </a:r>
          <a:endParaRPr lang="en-US" dirty="0"/>
        </a:p>
      </dgm:t>
    </dgm:pt>
    <dgm:pt modelId="{65AB5ECD-2689-4058-AF2B-2C96F87640CA}" type="parTrans" cxnId="{3B6ED096-BA8A-49C8-BB29-DC360AFC0416}">
      <dgm:prSet/>
      <dgm:spPr/>
      <dgm:t>
        <a:bodyPr/>
        <a:lstStyle/>
        <a:p>
          <a:endParaRPr lang="en-US"/>
        </a:p>
      </dgm:t>
    </dgm:pt>
    <dgm:pt modelId="{EE802C1E-2467-4D9D-B37E-B0B1CE2984D2}" type="sibTrans" cxnId="{3B6ED096-BA8A-49C8-BB29-DC360AFC0416}">
      <dgm:prSet/>
      <dgm:spPr/>
      <dgm:t>
        <a:bodyPr/>
        <a:lstStyle/>
        <a:p>
          <a:endParaRPr lang="en-US"/>
        </a:p>
      </dgm:t>
    </dgm:pt>
    <dgm:pt modelId="{B4CE9B04-18ED-4D42-B178-CF4093209259}">
      <dgm:prSet phldrT="[Text]"/>
      <dgm:spPr/>
      <dgm:t>
        <a:bodyPr/>
        <a:lstStyle/>
        <a:p>
          <a:r>
            <a:rPr lang="en-US" dirty="0" smtClean="0"/>
            <a:t>Privacy Policy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0A7EA50F-6553-426C-83E2-1E7916D4882B}" type="parTrans" cxnId="{BF8BC5ED-3780-47F8-9B99-EE2A1663BCDD}">
      <dgm:prSet/>
      <dgm:spPr/>
      <dgm:t>
        <a:bodyPr/>
        <a:lstStyle/>
        <a:p>
          <a:endParaRPr lang="en-US"/>
        </a:p>
      </dgm:t>
    </dgm:pt>
    <dgm:pt modelId="{B06E5F5E-765A-4909-B46C-265D13DAEFB9}" type="sibTrans" cxnId="{BF8BC5ED-3780-47F8-9B99-EE2A1663BCDD}">
      <dgm:prSet/>
      <dgm:spPr/>
      <dgm:t>
        <a:bodyPr/>
        <a:lstStyle/>
        <a:p>
          <a:endParaRPr lang="en-US"/>
        </a:p>
      </dgm:t>
    </dgm:pt>
    <dgm:pt modelId="{D493D73A-B6FE-44CC-AFCD-6C1B48DEC2CE}">
      <dgm:prSet phldrT="[Text]"/>
      <dgm:spPr/>
      <dgm:t>
        <a:bodyPr/>
        <a:lstStyle/>
        <a:p>
          <a:r>
            <a:rPr lang="en-US" dirty="0" smtClean="0"/>
            <a:t>Data Sharing Agreements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2B692ADA-D669-4D49-8646-6602EF74DA69}" type="parTrans" cxnId="{FFE16222-7B35-481A-9205-6E2F434F0396}">
      <dgm:prSet/>
      <dgm:spPr/>
      <dgm:t>
        <a:bodyPr/>
        <a:lstStyle/>
        <a:p>
          <a:endParaRPr lang="en-US"/>
        </a:p>
      </dgm:t>
    </dgm:pt>
    <dgm:pt modelId="{54A7AA01-9F0F-4E2D-81BE-4A4D4E1BF10E}" type="sibTrans" cxnId="{FFE16222-7B35-481A-9205-6E2F434F0396}">
      <dgm:prSet/>
      <dgm:spPr/>
      <dgm:t>
        <a:bodyPr/>
        <a:lstStyle/>
        <a:p>
          <a:endParaRPr lang="en-US"/>
        </a:p>
      </dgm:t>
    </dgm:pt>
    <dgm:pt modelId="{DBB70C01-3E35-4491-8E1C-BC4151FE718D}">
      <dgm:prSet phldrT="[Text]"/>
      <dgm:spPr/>
      <dgm:t>
        <a:bodyPr/>
        <a:lstStyle/>
        <a:p>
          <a:r>
            <a:rPr lang="en-US" dirty="0" smtClean="0"/>
            <a:t>Breach Response</a:t>
          </a:r>
          <a:endParaRPr lang="en-US" dirty="0"/>
        </a:p>
      </dgm:t>
    </dgm:pt>
    <dgm:pt modelId="{92776942-7F28-4BF3-86CB-E36242B529A9}" type="parTrans" cxnId="{606376EC-F80F-4335-9271-387E4D0BC87D}">
      <dgm:prSet/>
      <dgm:spPr/>
      <dgm:t>
        <a:bodyPr/>
        <a:lstStyle/>
        <a:p>
          <a:endParaRPr lang="en-US"/>
        </a:p>
      </dgm:t>
    </dgm:pt>
    <dgm:pt modelId="{A66ABA99-4054-490E-8925-81A1D7DFE299}" type="sibTrans" cxnId="{606376EC-F80F-4335-9271-387E4D0BC87D}">
      <dgm:prSet/>
      <dgm:spPr/>
      <dgm:t>
        <a:bodyPr/>
        <a:lstStyle/>
        <a:p>
          <a:endParaRPr lang="en-US"/>
        </a:p>
      </dgm:t>
    </dgm:pt>
    <dgm:pt modelId="{6C2F5E77-3A7D-4EC7-8685-18AE5892D2DB}">
      <dgm:prSet phldrT="[Text]"/>
      <dgm:spPr/>
      <dgm:t>
        <a:bodyPr/>
        <a:lstStyle/>
        <a:p>
          <a:r>
            <a:rPr lang="en-US" dirty="0" smtClean="0"/>
            <a:t>Encryption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7CFF303B-E79C-4D3F-B20C-C52AAE8DF606}" type="parTrans" cxnId="{AA7DEC7B-DE3C-49C6-97DF-6A8616793F91}">
      <dgm:prSet/>
      <dgm:spPr/>
      <dgm:t>
        <a:bodyPr/>
        <a:lstStyle/>
        <a:p>
          <a:endParaRPr lang="en-US"/>
        </a:p>
      </dgm:t>
    </dgm:pt>
    <dgm:pt modelId="{FA4C3ED3-A092-4201-8029-E69F1DE88316}" type="sibTrans" cxnId="{AA7DEC7B-DE3C-49C6-97DF-6A8616793F91}">
      <dgm:prSet/>
      <dgm:spPr/>
      <dgm:t>
        <a:bodyPr/>
        <a:lstStyle/>
        <a:p>
          <a:endParaRPr lang="en-US"/>
        </a:p>
      </dgm:t>
    </dgm:pt>
    <dgm:pt modelId="{BA3E791C-B7DE-4CFD-B10D-0F1DF1DC3BDD}">
      <dgm:prSet phldrT="[Text]"/>
      <dgm:spPr/>
      <dgm:t>
        <a:bodyPr/>
        <a:lstStyle/>
        <a:p>
          <a:r>
            <a:rPr lang="en-US" dirty="0" smtClean="0"/>
            <a:t>De-Duplication</a:t>
          </a:r>
          <a:endParaRPr lang="en-US" dirty="0"/>
        </a:p>
      </dgm:t>
    </dgm:pt>
    <dgm:pt modelId="{425141A5-E721-4C67-AE8D-2CE3401B7101}" type="parTrans" cxnId="{DC7407B8-06C8-4BAF-B423-2966685BC129}">
      <dgm:prSet/>
      <dgm:spPr/>
      <dgm:t>
        <a:bodyPr/>
        <a:lstStyle/>
        <a:p>
          <a:endParaRPr lang="en-US"/>
        </a:p>
      </dgm:t>
    </dgm:pt>
    <dgm:pt modelId="{896F3B76-7707-491F-82A2-7AB03FD1D0E7}" type="sibTrans" cxnId="{DC7407B8-06C8-4BAF-B423-2966685BC129}">
      <dgm:prSet/>
      <dgm:spPr/>
      <dgm:t>
        <a:bodyPr/>
        <a:lstStyle/>
        <a:p>
          <a:endParaRPr lang="en-US"/>
        </a:p>
      </dgm:t>
    </dgm:pt>
    <dgm:pt modelId="{94E09A77-F8CF-4914-B1F3-BC2905034294}">
      <dgm:prSet phldrT="[Text]"/>
      <dgm:spPr/>
      <dgm:t>
        <a:bodyPr/>
        <a:lstStyle/>
        <a:p>
          <a:r>
            <a:rPr lang="en-US" dirty="0" smtClean="0"/>
            <a:t>Privacy Impact Assessment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/>
          </dgm14:cNvPr>
        </a:ext>
      </dgm:extLst>
    </dgm:pt>
    <dgm:pt modelId="{7505B73A-D3D1-4450-811F-4F86B8B44DC3}" type="parTrans" cxnId="{8E6D8550-A11D-45A6-8578-749319F0EEF9}">
      <dgm:prSet/>
      <dgm:spPr/>
      <dgm:t>
        <a:bodyPr/>
        <a:lstStyle/>
        <a:p>
          <a:endParaRPr lang="en-US"/>
        </a:p>
      </dgm:t>
    </dgm:pt>
    <dgm:pt modelId="{69FDAC55-C22D-4185-8DD6-1FBFDEE5EEDE}" type="sibTrans" cxnId="{8E6D8550-A11D-45A6-8578-749319F0EEF9}">
      <dgm:prSet/>
      <dgm:spPr/>
      <dgm:t>
        <a:bodyPr/>
        <a:lstStyle/>
        <a:p>
          <a:endParaRPr lang="en-US"/>
        </a:p>
      </dgm:t>
    </dgm:pt>
    <dgm:pt modelId="{1E0E423D-385F-4171-80FC-F15A37298E0A}">
      <dgm:prSet phldrT="[Text]"/>
      <dgm:spPr/>
      <dgm:t>
        <a:bodyPr/>
        <a:lstStyle/>
        <a:p>
          <a:r>
            <a:rPr lang="en-US" dirty="0" smtClean="0"/>
            <a:t>Records Center / Archive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/>
          </dgm14:cNvPr>
        </a:ext>
      </dgm:extLst>
    </dgm:pt>
    <dgm:pt modelId="{4D0E8C92-3D6B-4702-B6FA-CFEE19159858}" type="parTrans" cxnId="{C40E6B92-B518-4197-AB98-EA3ECE139DBD}">
      <dgm:prSet/>
      <dgm:spPr/>
      <dgm:t>
        <a:bodyPr/>
        <a:lstStyle/>
        <a:p>
          <a:endParaRPr lang="en-US"/>
        </a:p>
      </dgm:t>
    </dgm:pt>
    <dgm:pt modelId="{6E2DBFEA-F7D5-451B-8584-C3134A32D4E4}" type="sibTrans" cxnId="{C40E6B92-B518-4197-AB98-EA3ECE139DBD}">
      <dgm:prSet/>
      <dgm:spPr/>
      <dgm:t>
        <a:bodyPr/>
        <a:lstStyle/>
        <a:p>
          <a:endParaRPr lang="en-US"/>
        </a:p>
      </dgm:t>
    </dgm:pt>
    <dgm:pt modelId="{61A5F584-7B97-4EAB-8085-0FC59DD27394}">
      <dgm:prSet phldrT="[Text]"/>
      <dgm:spPr/>
      <dgm:t>
        <a:bodyPr/>
        <a:lstStyle/>
        <a:p>
          <a:r>
            <a:rPr lang="en-US" dirty="0" smtClean="0"/>
            <a:t>Privacy Modeling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5" action="ppaction://hlinksldjump"/>
          </dgm14:cNvPr>
        </a:ext>
      </dgm:extLst>
    </dgm:pt>
    <dgm:pt modelId="{11798B00-E443-4E57-8093-CBFB0E0F3C4F}" type="parTrans" cxnId="{0E947877-9308-4157-BA6E-77F7F9881731}">
      <dgm:prSet/>
      <dgm:spPr/>
      <dgm:t>
        <a:bodyPr/>
        <a:lstStyle/>
        <a:p>
          <a:endParaRPr lang="en-US"/>
        </a:p>
      </dgm:t>
    </dgm:pt>
    <dgm:pt modelId="{F3ABBD51-ABFF-4C46-8001-C0EC814BAF20}" type="sibTrans" cxnId="{0E947877-9308-4157-BA6E-77F7F9881731}">
      <dgm:prSet/>
      <dgm:spPr/>
      <dgm:t>
        <a:bodyPr/>
        <a:lstStyle/>
        <a:p>
          <a:endParaRPr lang="en-US"/>
        </a:p>
      </dgm:t>
    </dgm:pt>
    <dgm:pt modelId="{7F6A4C61-CEEE-41DC-AD78-C16358A15072}" type="pres">
      <dgm:prSet presAssocID="{0966A5CB-1D8A-4BB2-9F99-5F25C89E237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CDD6AB1-A8C5-4FCE-9C75-7194CE13DE35}" type="pres">
      <dgm:prSet presAssocID="{D5C5160C-6FA1-4D27-899A-52D0099C7A23}" presName="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1275FA-F05F-444C-80AA-E7C959AB6B98}" type="pres">
      <dgm:prSet presAssocID="{D5C5160C-6FA1-4D27-899A-52D0099C7A23}" presName="spNode" presStyleCnt="0"/>
      <dgm:spPr/>
      <dgm:t>
        <a:bodyPr/>
        <a:lstStyle/>
        <a:p>
          <a:endParaRPr lang="en-US"/>
        </a:p>
      </dgm:t>
    </dgm:pt>
    <dgm:pt modelId="{9FF7D924-D58E-46C2-855E-42C949CB96BC}" type="pres">
      <dgm:prSet presAssocID="{65D1364F-2F7E-40A0-A28D-E2941D23251C}" presName="sibTrans" presStyleLbl="sibTrans1D1" presStyleIdx="0" presStyleCnt="10"/>
      <dgm:spPr/>
      <dgm:t>
        <a:bodyPr/>
        <a:lstStyle/>
        <a:p>
          <a:endParaRPr lang="en-US"/>
        </a:p>
      </dgm:t>
    </dgm:pt>
    <dgm:pt modelId="{6AD158EF-889D-4B93-B141-F65A49339E72}" type="pres">
      <dgm:prSet presAssocID="{141E0B97-17B9-42A9-8750-33C75372FA6D}" presName="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28BF43-0419-46B2-81D3-8DF2EB534BD8}" type="pres">
      <dgm:prSet presAssocID="{141E0B97-17B9-42A9-8750-33C75372FA6D}" presName="spNode" presStyleCnt="0"/>
      <dgm:spPr/>
      <dgm:t>
        <a:bodyPr/>
        <a:lstStyle/>
        <a:p>
          <a:endParaRPr lang="en-US"/>
        </a:p>
      </dgm:t>
    </dgm:pt>
    <dgm:pt modelId="{45AC8F76-8111-4EC7-8035-9C815B50A804}" type="pres">
      <dgm:prSet presAssocID="{EE802C1E-2467-4D9D-B37E-B0B1CE2984D2}" presName="sibTrans" presStyleLbl="sibTrans1D1" presStyleIdx="1" presStyleCnt="10"/>
      <dgm:spPr/>
      <dgm:t>
        <a:bodyPr/>
        <a:lstStyle/>
        <a:p>
          <a:endParaRPr lang="en-US"/>
        </a:p>
      </dgm:t>
    </dgm:pt>
    <dgm:pt modelId="{504F60E6-DD86-42E1-8D9A-AB1CD4093C8C}" type="pres">
      <dgm:prSet presAssocID="{B4CE9B04-18ED-4D42-B178-CF4093209259}" presName="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34D47B-6625-4058-BCA6-EC2B800B0C2B}" type="pres">
      <dgm:prSet presAssocID="{B4CE9B04-18ED-4D42-B178-CF4093209259}" presName="spNode" presStyleCnt="0"/>
      <dgm:spPr/>
      <dgm:t>
        <a:bodyPr/>
        <a:lstStyle/>
        <a:p>
          <a:endParaRPr lang="en-US"/>
        </a:p>
      </dgm:t>
    </dgm:pt>
    <dgm:pt modelId="{DA2D9B28-5E95-4DC7-A313-409CB443401A}" type="pres">
      <dgm:prSet presAssocID="{B06E5F5E-765A-4909-B46C-265D13DAEFB9}" presName="sibTrans" presStyleLbl="sibTrans1D1" presStyleIdx="2" presStyleCnt="10"/>
      <dgm:spPr/>
      <dgm:t>
        <a:bodyPr/>
        <a:lstStyle/>
        <a:p>
          <a:endParaRPr lang="en-US"/>
        </a:p>
      </dgm:t>
    </dgm:pt>
    <dgm:pt modelId="{B33C41F0-9EFF-484F-B076-15B26A1AA8B7}" type="pres">
      <dgm:prSet presAssocID="{6C2F5E77-3A7D-4EC7-8685-18AE5892D2DB}" presName="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DD6E2B-D8C9-4E0C-9E7B-699E1DB8C6E1}" type="pres">
      <dgm:prSet presAssocID="{6C2F5E77-3A7D-4EC7-8685-18AE5892D2DB}" presName="spNode" presStyleCnt="0"/>
      <dgm:spPr/>
      <dgm:t>
        <a:bodyPr/>
        <a:lstStyle/>
        <a:p>
          <a:endParaRPr lang="en-US"/>
        </a:p>
      </dgm:t>
    </dgm:pt>
    <dgm:pt modelId="{8FC08025-F08E-4F3A-944D-8A97E467B435}" type="pres">
      <dgm:prSet presAssocID="{FA4C3ED3-A092-4201-8029-E69F1DE88316}" presName="sibTrans" presStyleLbl="sibTrans1D1" presStyleIdx="3" presStyleCnt="10"/>
      <dgm:spPr/>
      <dgm:t>
        <a:bodyPr/>
        <a:lstStyle/>
        <a:p>
          <a:endParaRPr lang="en-US"/>
        </a:p>
      </dgm:t>
    </dgm:pt>
    <dgm:pt modelId="{EC12EB64-6CA1-43A0-96E9-3CC67CE654E1}" type="pres">
      <dgm:prSet presAssocID="{BA3E791C-B7DE-4CFD-B10D-0F1DF1DC3BDD}" presName="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718D73-09DC-45CB-A590-FB26C36EC764}" type="pres">
      <dgm:prSet presAssocID="{BA3E791C-B7DE-4CFD-B10D-0F1DF1DC3BDD}" presName="spNode" presStyleCnt="0"/>
      <dgm:spPr/>
      <dgm:t>
        <a:bodyPr/>
        <a:lstStyle/>
        <a:p>
          <a:endParaRPr lang="en-US"/>
        </a:p>
      </dgm:t>
    </dgm:pt>
    <dgm:pt modelId="{DEBF0E9B-C373-4748-A0AC-5E38A7499BA8}" type="pres">
      <dgm:prSet presAssocID="{896F3B76-7707-491F-82A2-7AB03FD1D0E7}" presName="sibTrans" presStyleLbl="sibTrans1D1" presStyleIdx="4" presStyleCnt="10"/>
      <dgm:spPr/>
      <dgm:t>
        <a:bodyPr/>
        <a:lstStyle/>
        <a:p>
          <a:endParaRPr lang="en-US"/>
        </a:p>
      </dgm:t>
    </dgm:pt>
    <dgm:pt modelId="{90CB0B6E-F368-41C3-A29D-2B58879B835C}" type="pres">
      <dgm:prSet presAssocID="{D493D73A-B6FE-44CC-AFCD-6C1B48DEC2CE}" presName="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6623E2-B05B-4840-89B6-CA8B792796F8}" type="pres">
      <dgm:prSet presAssocID="{D493D73A-B6FE-44CC-AFCD-6C1B48DEC2CE}" presName="spNode" presStyleCnt="0"/>
      <dgm:spPr/>
      <dgm:t>
        <a:bodyPr/>
        <a:lstStyle/>
        <a:p>
          <a:endParaRPr lang="en-US"/>
        </a:p>
      </dgm:t>
    </dgm:pt>
    <dgm:pt modelId="{6093A986-88CB-4BC2-980A-12AE79D8D76C}" type="pres">
      <dgm:prSet presAssocID="{54A7AA01-9F0F-4E2D-81BE-4A4D4E1BF10E}" presName="sibTrans" presStyleLbl="sibTrans1D1" presStyleIdx="5" presStyleCnt="10"/>
      <dgm:spPr/>
      <dgm:t>
        <a:bodyPr/>
        <a:lstStyle/>
        <a:p>
          <a:endParaRPr lang="en-US"/>
        </a:p>
      </dgm:t>
    </dgm:pt>
    <dgm:pt modelId="{15ECE17E-213D-4360-A68F-3899C00241AB}" type="pres">
      <dgm:prSet presAssocID="{DBB70C01-3E35-4491-8E1C-BC4151FE718D}" presName="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211DCB-9BE2-4D3E-8422-2D43E833F333}" type="pres">
      <dgm:prSet presAssocID="{DBB70C01-3E35-4491-8E1C-BC4151FE718D}" presName="spNode" presStyleCnt="0"/>
      <dgm:spPr/>
      <dgm:t>
        <a:bodyPr/>
        <a:lstStyle/>
        <a:p>
          <a:endParaRPr lang="en-US"/>
        </a:p>
      </dgm:t>
    </dgm:pt>
    <dgm:pt modelId="{FA8BDC48-E2C9-467C-9919-1AEB70F68146}" type="pres">
      <dgm:prSet presAssocID="{A66ABA99-4054-490E-8925-81A1D7DFE299}" presName="sibTrans" presStyleLbl="sibTrans1D1" presStyleIdx="6" presStyleCnt="10"/>
      <dgm:spPr/>
      <dgm:t>
        <a:bodyPr/>
        <a:lstStyle/>
        <a:p>
          <a:endParaRPr lang="en-US"/>
        </a:p>
      </dgm:t>
    </dgm:pt>
    <dgm:pt modelId="{35EB75E8-258E-43E6-A534-22F88884D5C5}" type="pres">
      <dgm:prSet presAssocID="{94E09A77-F8CF-4914-B1F3-BC2905034294}" presName="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6D12AD-CD53-444A-8B6A-DDFD5F78F952}" type="pres">
      <dgm:prSet presAssocID="{94E09A77-F8CF-4914-B1F3-BC2905034294}" presName="spNode" presStyleCnt="0"/>
      <dgm:spPr/>
      <dgm:t>
        <a:bodyPr/>
        <a:lstStyle/>
        <a:p>
          <a:endParaRPr lang="en-US"/>
        </a:p>
      </dgm:t>
    </dgm:pt>
    <dgm:pt modelId="{FA7CFF0F-46EF-4714-BB95-84C0DEF6E903}" type="pres">
      <dgm:prSet presAssocID="{69FDAC55-C22D-4185-8DD6-1FBFDEE5EEDE}" presName="sibTrans" presStyleLbl="sibTrans1D1" presStyleIdx="7" presStyleCnt="10"/>
      <dgm:spPr/>
      <dgm:t>
        <a:bodyPr/>
        <a:lstStyle/>
        <a:p>
          <a:endParaRPr lang="en-US"/>
        </a:p>
      </dgm:t>
    </dgm:pt>
    <dgm:pt modelId="{03C32C46-3E84-4A68-A110-BF228B1118D1}" type="pres">
      <dgm:prSet presAssocID="{1E0E423D-385F-4171-80FC-F15A37298E0A}" presName="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C88CCA-F765-41E5-8D37-CD29516BBCCC}" type="pres">
      <dgm:prSet presAssocID="{1E0E423D-385F-4171-80FC-F15A37298E0A}" presName="spNode" presStyleCnt="0"/>
      <dgm:spPr/>
      <dgm:t>
        <a:bodyPr/>
        <a:lstStyle/>
        <a:p>
          <a:endParaRPr lang="en-US"/>
        </a:p>
      </dgm:t>
    </dgm:pt>
    <dgm:pt modelId="{D1ADB52F-8B58-4338-823B-79A3A8D51BCD}" type="pres">
      <dgm:prSet presAssocID="{6E2DBFEA-F7D5-451B-8584-C3134A32D4E4}" presName="sibTrans" presStyleLbl="sibTrans1D1" presStyleIdx="8" presStyleCnt="10"/>
      <dgm:spPr/>
      <dgm:t>
        <a:bodyPr/>
        <a:lstStyle/>
        <a:p>
          <a:endParaRPr lang="en-US"/>
        </a:p>
      </dgm:t>
    </dgm:pt>
    <dgm:pt modelId="{D9AE33B0-D956-488B-A07A-C8651376FBCA}" type="pres">
      <dgm:prSet presAssocID="{61A5F584-7B97-4EAB-8085-0FC59DD27394}" presName="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B7E72B-6DFC-4399-A784-86C4D866A385}" type="pres">
      <dgm:prSet presAssocID="{61A5F584-7B97-4EAB-8085-0FC59DD27394}" presName="spNode" presStyleCnt="0"/>
      <dgm:spPr/>
      <dgm:t>
        <a:bodyPr/>
        <a:lstStyle/>
        <a:p>
          <a:endParaRPr lang="en-US"/>
        </a:p>
      </dgm:t>
    </dgm:pt>
    <dgm:pt modelId="{3C3E0C29-3C32-47EC-955E-C1C818A172BF}" type="pres">
      <dgm:prSet presAssocID="{F3ABBD51-ABFF-4C46-8001-C0EC814BAF20}" presName="sibTrans" presStyleLbl="sibTrans1D1" presStyleIdx="9" presStyleCnt="10"/>
      <dgm:spPr/>
      <dgm:t>
        <a:bodyPr/>
        <a:lstStyle/>
        <a:p>
          <a:endParaRPr lang="en-US"/>
        </a:p>
      </dgm:t>
    </dgm:pt>
  </dgm:ptLst>
  <dgm:cxnLst>
    <dgm:cxn modelId="{0E947877-9308-4157-BA6E-77F7F9881731}" srcId="{0966A5CB-1D8A-4BB2-9F99-5F25C89E2371}" destId="{61A5F584-7B97-4EAB-8085-0FC59DD27394}" srcOrd="9" destOrd="0" parTransId="{11798B00-E443-4E57-8093-CBFB0E0F3C4F}" sibTransId="{F3ABBD51-ABFF-4C46-8001-C0EC814BAF20}"/>
    <dgm:cxn modelId="{FF9A9311-AF01-4458-9384-67A1C7568E96}" type="presOf" srcId="{54A7AA01-9F0F-4E2D-81BE-4A4D4E1BF10E}" destId="{6093A986-88CB-4BC2-980A-12AE79D8D76C}" srcOrd="0" destOrd="0" presId="urn:microsoft.com/office/officeart/2005/8/layout/cycle6"/>
    <dgm:cxn modelId="{1A0AD7A3-3560-400D-81C3-A109ADEDEA5B}" type="presOf" srcId="{FA4C3ED3-A092-4201-8029-E69F1DE88316}" destId="{8FC08025-F08E-4F3A-944D-8A97E467B435}" srcOrd="0" destOrd="0" presId="urn:microsoft.com/office/officeart/2005/8/layout/cycle6"/>
    <dgm:cxn modelId="{68C1424F-9EA3-4D69-BE13-67014F14C985}" type="presOf" srcId="{BA3E791C-B7DE-4CFD-B10D-0F1DF1DC3BDD}" destId="{EC12EB64-6CA1-43A0-96E9-3CC67CE654E1}" srcOrd="0" destOrd="0" presId="urn:microsoft.com/office/officeart/2005/8/layout/cycle6"/>
    <dgm:cxn modelId="{C658DB09-DA6F-4E0E-B8F4-F98D34D9E237}" type="presOf" srcId="{F3ABBD51-ABFF-4C46-8001-C0EC814BAF20}" destId="{3C3E0C29-3C32-47EC-955E-C1C818A172BF}" srcOrd="0" destOrd="0" presId="urn:microsoft.com/office/officeart/2005/8/layout/cycle6"/>
    <dgm:cxn modelId="{98D161B0-20B3-4A73-9BDC-EB8B501E13DA}" type="presOf" srcId="{B4CE9B04-18ED-4D42-B178-CF4093209259}" destId="{504F60E6-DD86-42E1-8D9A-AB1CD4093C8C}" srcOrd="0" destOrd="0" presId="urn:microsoft.com/office/officeart/2005/8/layout/cycle6"/>
    <dgm:cxn modelId="{A85DF45C-6C75-4F9E-A268-B0D2023330B3}" type="presOf" srcId="{896F3B76-7707-491F-82A2-7AB03FD1D0E7}" destId="{DEBF0E9B-C373-4748-A0AC-5E38A7499BA8}" srcOrd="0" destOrd="0" presId="urn:microsoft.com/office/officeart/2005/8/layout/cycle6"/>
    <dgm:cxn modelId="{B8CA9F4F-B11F-4528-9CB5-5F972115CA16}" type="presOf" srcId="{1E0E423D-385F-4171-80FC-F15A37298E0A}" destId="{03C32C46-3E84-4A68-A110-BF228B1118D1}" srcOrd="0" destOrd="0" presId="urn:microsoft.com/office/officeart/2005/8/layout/cycle6"/>
    <dgm:cxn modelId="{8E6D8550-A11D-45A6-8578-749319F0EEF9}" srcId="{0966A5CB-1D8A-4BB2-9F99-5F25C89E2371}" destId="{94E09A77-F8CF-4914-B1F3-BC2905034294}" srcOrd="7" destOrd="0" parTransId="{7505B73A-D3D1-4450-811F-4F86B8B44DC3}" sibTransId="{69FDAC55-C22D-4185-8DD6-1FBFDEE5EEDE}"/>
    <dgm:cxn modelId="{876A2362-28A6-4031-BE8A-F70E719B4B8C}" type="presOf" srcId="{141E0B97-17B9-42A9-8750-33C75372FA6D}" destId="{6AD158EF-889D-4B93-B141-F65A49339E72}" srcOrd="0" destOrd="0" presId="urn:microsoft.com/office/officeart/2005/8/layout/cycle6"/>
    <dgm:cxn modelId="{606376EC-F80F-4335-9271-387E4D0BC87D}" srcId="{0966A5CB-1D8A-4BB2-9F99-5F25C89E2371}" destId="{DBB70C01-3E35-4491-8E1C-BC4151FE718D}" srcOrd="6" destOrd="0" parTransId="{92776942-7F28-4BF3-86CB-E36242B529A9}" sibTransId="{A66ABA99-4054-490E-8925-81A1D7DFE299}"/>
    <dgm:cxn modelId="{DC7407B8-06C8-4BAF-B423-2966685BC129}" srcId="{0966A5CB-1D8A-4BB2-9F99-5F25C89E2371}" destId="{BA3E791C-B7DE-4CFD-B10D-0F1DF1DC3BDD}" srcOrd="4" destOrd="0" parTransId="{425141A5-E721-4C67-AE8D-2CE3401B7101}" sibTransId="{896F3B76-7707-491F-82A2-7AB03FD1D0E7}"/>
    <dgm:cxn modelId="{D3241805-2780-4792-BAB2-B1E53C736FCC}" type="presOf" srcId="{DBB70C01-3E35-4491-8E1C-BC4151FE718D}" destId="{15ECE17E-213D-4360-A68F-3899C00241AB}" srcOrd="0" destOrd="0" presId="urn:microsoft.com/office/officeart/2005/8/layout/cycle6"/>
    <dgm:cxn modelId="{727D41C1-CD94-4EAE-9A4A-6B7457E15C2C}" type="presOf" srcId="{69FDAC55-C22D-4185-8DD6-1FBFDEE5EEDE}" destId="{FA7CFF0F-46EF-4714-BB95-84C0DEF6E903}" srcOrd="0" destOrd="0" presId="urn:microsoft.com/office/officeart/2005/8/layout/cycle6"/>
    <dgm:cxn modelId="{7AEAB1C3-D294-43F4-B2CA-2FD11E954D18}" type="presOf" srcId="{6C2F5E77-3A7D-4EC7-8685-18AE5892D2DB}" destId="{B33C41F0-9EFF-484F-B076-15B26A1AA8B7}" srcOrd="0" destOrd="0" presId="urn:microsoft.com/office/officeart/2005/8/layout/cycle6"/>
    <dgm:cxn modelId="{7C0191EF-13CE-47AA-9FF3-1276352A7FAB}" type="presOf" srcId="{0966A5CB-1D8A-4BB2-9F99-5F25C89E2371}" destId="{7F6A4C61-CEEE-41DC-AD78-C16358A15072}" srcOrd="0" destOrd="0" presId="urn:microsoft.com/office/officeart/2005/8/layout/cycle6"/>
    <dgm:cxn modelId="{BF8BC5ED-3780-47F8-9B99-EE2A1663BCDD}" srcId="{0966A5CB-1D8A-4BB2-9F99-5F25C89E2371}" destId="{B4CE9B04-18ED-4D42-B178-CF4093209259}" srcOrd="2" destOrd="0" parTransId="{0A7EA50F-6553-426C-83E2-1E7916D4882B}" sibTransId="{B06E5F5E-765A-4909-B46C-265D13DAEFB9}"/>
    <dgm:cxn modelId="{C40E6B92-B518-4197-AB98-EA3ECE139DBD}" srcId="{0966A5CB-1D8A-4BB2-9F99-5F25C89E2371}" destId="{1E0E423D-385F-4171-80FC-F15A37298E0A}" srcOrd="8" destOrd="0" parTransId="{4D0E8C92-3D6B-4702-B6FA-CFEE19159858}" sibTransId="{6E2DBFEA-F7D5-451B-8584-C3134A32D4E4}"/>
    <dgm:cxn modelId="{31BC1895-4C5C-40F5-A5AA-0F1699F0B1DA}" type="presOf" srcId="{B06E5F5E-765A-4909-B46C-265D13DAEFB9}" destId="{DA2D9B28-5E95-4DC7-A313-409CB443401A}" srcOrd="0" destOrd="0" presId="urn:microsoft.com/office/officeart/2005/8/layout/cycle6"/>
    <dgm:cxn modelId="{FFE16222-7B35-481A-9205-6E2F434F0396}" srcId="{0966A5CB-1D8A-4BB2-9F99-5F25C89E2371}" destId="{D493D73A-B6FE-44CC-AFCD-6C1B48DEC2CE}" srcOrd="5" destOrd="0" parTransId="{2B692ADA-D669-4D49-8646-6602EF74DA69}" sibTransId="{54A7AA01-9F0F-4E2D-81BE-4A4D4E1BF10E}"/>
    <dgm:cxn modelId="{F706B9BA-139C-4293-9E16-8FC8D760B290}" srcId="{0966A5CB-1D8A-4BB2-9F99-5F25C89E2371}" destId="{D5C5160C-6FA1-4D27-899A-52D0099C7A23}" srcOrd="0" destOrd="0" parTransId="{FF3CAF40-3D6C-45E7-A327-DB15987FC089}" sibTransId="{65D1364F-2F7E-40A0-A28D-E2941D23251C}"/>
    <dgm:cxn modelId="{C0C8A9DD-BD6D-44A9-B6A5-F9052E6ACBC2}" type="presOf" srcId="{94E09A77-F8CF-4914-B1F3-BC2905034294}" destId="{35EB75E8-258E-43E6-A534-22F88884D5C5}" srcOrd="0" destOrd="0" presId="urn:microsoft.com/office/officeart/2005/8/layout/cycle6"/>
    <dgm:cxn modelId="{B5A7CDC0-DDBF-43D5-976B-40A78EAAD27B}" type="presOf" srcId="{D493D73A-B6FE-44CC-AFCD-6C1B48DEC2CE}" destId="{90CB0B6E-F368-41C3-A29D-2B58879B835C}" srcOrd="0" destOrd="0" presId="urn:microsoft.com/office/officeart/2005/8/layout/cycle6"/>
    <dgm:cxn modelId="{27B52EF3-B1D1-4345-A60B-5518F8867749}" type="presOf" srcId="{6E2DBFEA-F7D5-451B-8584-C3134A32D4E4}" destId="{D1ADB52F-8B58-4338-823B-79A3A8D51BCD}" srcOrd="0" destOrd="0" presId="urn:microsoft.com/office/officeart/2005/8/layout/cycle6"/>
    <dgm:cxn modelId="{AA7DEC7B-DE3C-49C6-97DF-6A8616793F91}" srcId="{0966A5CB-1D8A-4BB2-9F99-5F25C89E2371}" destId="{6C2F5E77-3A7D-4EC7-8685-18AE5892D2DB}" srcOrd="3" destOrd="0" parTransId="{7CFF303B-E79C-4D3F-B20C-C52AAE8DF606}" sibTransId="{FA4C3ED3-A092-4201-8029-E69F1DE88316}"/>
    <dgm:cxn modelId="{31B14FB2-9B33-4C0B-A69F-A3189D44530B}" type="presOf" srcId="{EE802C1E-2467-4D9D-B37E-B0B1CE2984D2}" destId="{45AC8F76-8111-4EC7-8035-9C815B50A804}" srcOrd="0" destOrd="0" presId="urn:microsoft.com/office/officeart/2005/8/layout/cycle6"/>
    <dgm:cxn modelId="{0270FC3F-D6E1-4399-8715-A0E6561FD23D}" type="presOf" srcId="{61A5F584-7B97-4EAB-8085-0FC59DD27394}" destId="{D9AE33B0-D956-488B-A07A-C8651376FBCA}" srcOrd="0" destOrd="0" presId="urn:microsoft.com/office/officeart/2005/8/layout/cycle6"/>
    <dgm:cxn modelId="{4787755E-D7F3-4180-92E9-99D91A375759}" type="presOf" srcId="{A66ABA99-4054-490E-8925-81A1D7DFE299}" destId="{FA8BDC48-E2C9-467C-9919-1AEB70F68146}" srcOrd="0" destOrd="0" presId="urn:microsoft.com/office/officeart/2005/8/layout/cycle6"/>
    <dgm:cxn modelId="{3B6ED096-BA8A-49C8-BB29-DC360AFC0416}" srcId="{0966A5CB-1D8A-4BB2-9F99-5F25C89E2371}" destId="{141E0B97-17B9-42A9-8750-33C75372FA6D}" srcOrd="1" destOrd="0" parTransId="{65AB5ECD-2689-4058-AF2B-2C96F87640CA}" sibTransId="{EE802C1E-2467-4D9D-B37E-B0B1CE2984D2}"/>
    <dgm:cxn modelId="{020091F9-9646-490E-8129-A3C1F5A8F5FD}" type="presOf" srcId="{65D1364F-2F7E-40A0-A28D-E2941D23251C}" destId="{9FF7D924-D58E-46C2-855E-42C949CB96BC}" srcOrd="0" destOrd="0" presId="urn:microsoft.com/office/officeart/2005/8/layout/cycle6"/>
    <dgm:cxn modelId="{767D3F0B-E49B-493A-838B-67BD2183B4C9}" type="presOf" srcId="{D5C5160C-6FA1-4D27-899A-52D0099C7A23}" destId="{ACDD6AB1-A8C5-4FCE-9C75-7194CE13DE35}" srcOrd="0" destOrd="0" presId="urn:microsoft.com/office/officeart/2005/8/layout/cycle6"/>
    <dgm:cxn modelId="{8DD56CD1-670A-4F45-B76A-057B70F4C624}" type="presParOf" srcId="{7F6A4C61-CEEE-41DC-AD78-C16358A15072}" destId="{ACDD6AB1-A8C5-4FCE-9C75-7194CE13DE35}" srcOrd="0" destOrd="0" presId="urn:microsoft.com/office/officeart/2005/8/layout/cycle6"/>
    <dgm:cxn modelId="{5C332E9D-9AF1-41F8-8506-4DCD73A2EA7C}" type="presParOf" srcId="{7F6A4C61-CEEE-41DC-AD78-C16358A15072}" destId="{301275FA-F05F-444C-80AA-E7C959AB6B98}" srcOrd="1" destOrd="0" presId="urn:microsoft.com/office/officeart/2005/8/layout/cycle6"/>
    <dgm:cxn modelId="{6F80FE8E-9551-4BC1-8BD7-E14F2CC02DF0}" type="presParOf" srcId="{7F6A4C61-CEEE-41DC-AD78-C16358A15072}" destId="{9FF7D924-D58E-46C2-855E-42C949CB96BC}" srcOrd="2" destOrd="0" presId="urn:microsoft.com/office/officeart/2005/8/layout/cycle6"/>
    <dgm:cxn modelId="{4E403394-ECD5-4288-B7E4-2D9025B6CE42}" type="presParOf" srcId="{7F6A4C61-CEEE-41DC-AD78-C16358A15072}" destId="{6AD158EF-889D-4B93-B141-F65A49339E72}" srcOrd="3" destOrd="0" presId="urn:microsoft.com/office/officeart/2005/8/layout/cycle6"/>
    <dgm:cxn modelId="{428281AD-8BB0-4A52-A1B3-43F2A117CA2B}" type="presParOf" srcId="{7F6A4C61-CEEE-41DC-AD78-C16358A15072}" destId="{9E28BF43-0419-46B2-81D3-8DF2EB534BD8}" srcOrd="4" destOrd="0" presId="urn:microsoft.com/office/officeart/2005/8/layout/cycle6"/>
    <dgm:cxn modelId="{E4713C22-8EBB-4D37-ABB7-6A1937C0531F}" type="presParOf" srcId="{7F6A4C61-CEEE-41DC-AD78-C16358A15072}" destId="{45AC8F76-8111-4EC7-8035-9C815B50A804}" srcOrd="5" destOrd="0" presId="urn:microsoft.com/office/officeart/2005/8/layout/cycle6"/>
    <dgm:cxn modelId="{8CD826B8-98C2-4AD8-BFA4-DAA8B97B5624}" type="presParOf" srcId="{7F6A4C61-CEEE-41DC-AD78-C16358A15072}" destId="{504F60E6-DD86-42E1-8D9A-AB1CD4093C8C}" srcOrd="6" destOrd="0" presId="urn:microsoft.com/office/officeart/2005/8/layout/cycle6"/>
    <dgm:cxn modelId="{C8D3AABE-0205-467D-B321-DAC19DA3BE38}" type="presParOf" srcId="{7F6A4C61-CEEE-41DC-AD78-C16358A15072}" destId="{7B34D47B-6625-4058-BCA6-EC2B800B0C2B}" srcOrd="7" destOrd="0" presId="urn:microsoft.com/office/officeart/2005/8/layout/cycle6"/>
    <dgm:cxn modelId="{B28E020E-3A32-4326-BDB7-1F89CB274D9A}" type="presParOf" srcId="{7F6A4C61-CEEE-41DC-AD78-C16358A15072}" destId="{DA2D9B28-5E95-4DC7-A313-409CB443401A}" srcOrd="8" destOrd="0" presId="urn:microsoft.com/office/officeart/2005/8/layout/cycle6"/>
    <dgm:cxn modelId="{9C114438-1CD8-48E4-B3EC-01658C7D7271}" type="presParOf" srcId="{7F6A4C61-CEEE-41DC-AD78-C16358A15072}" destId="{B33C41F0-9EFF-484F-B076-15B26A1AA8B7}" srcOrd="9" destOrd="0" presId="urn:microsoft.com/office/officeart/2005/8/layout/cycle6"/>
    <dgm:cxn modelId="{041AA8E4-BCC3-4F7E-A1B2-3B377F1C150E}" type="presParOf" srcId="{7F6A4C61-CEEE-41DC-AD78-C16358A15072}" destId="{2DDD6E2B-D8C9-4E0C-9E7B-699E1DB8C6E1}" srcOrd="10" destOrd="0" presId="urn:microsoft.com/office/officeart/2005/8/layout/cycle6"/>
    <dgm:cxn modelId="{FEE5BEB3-4F4E-40C7-A1A7-F5AE8851AFF6}" type="presParOf" srcId="{7F6A4C61-CEEE-41DC-AD78-C16358A15072}" destId="{8FC08025-F08E-4F3A-944D-8A97E467B435}" srcOrd="11" destOrd="0" presId="urn:microsoft.com/office/officeart/2005/8/layout/cycle6"/>
    <dgm:cxn modelId="{9DD7B934-0903-45B4-B90C-84DA9CE49A5A}" type="presParOf" srcId="{7F6A4C61-CEEE-41DC-AD78-C16358A15072}" destId="{EC12EB64-6CA1-43A0-96E9-3CC67CE654E1}" srcOrd="12" destOrd="0" presId="urn:microsoft.com/office/officeart/2005/8/layout/cycle6"/>
    <dgm:cxn modelId="{4B1BE6C1-ADCF-4DE2-A354-0E8DA5CCF824}" type="presParOf" srcId="{7F6A4C61-CEEE-41DC-AD78-C16358A15072}" destId="{58718D73-09DC-45CB-A590-FB26C36EC764}" srcOrd="13" destOrd="0" presId="urn:microsoft.com/office/officeart/2005/8/layout/cycle6"/>
    <dgm:cxn modelId="{F7892A83-6511-463F-8473-1E8D4A4BA363}" type="presParOf" srcId="{7F6A4C61-CEEE-41DC-AD78-C16358A15072}" destId="{DEBF0E9B-C373-4748-A0AC-5E38A7499BA8}" srcOrd="14" destOrd="0" presId="urn:microsoft.com/office/officeart/2005/8/layout/cycle6"/>
    <dgm:cxn modelId="{47323656-2D0D-4687-BAC5-EB976711F555}" type="presParOf" srcId="{7F6A4C61-CEEE-41DC-AD78-C16358A15072}" destId="{90CB0B6E-F368-41C3-A29D-2B58879B835C}" srcOrd="15" destOrd="0" presId="urn:microsoft.com/office/officeart/2005/8/layout/cycle6"/>
    <dgm:cxn modelId="{FE00A2D3-C8D0-485B-94C6-38C8A940B066}" type="presParOf" srcId="{7F6A4C61-CEEE-41DC-AD78-C16358A15072}" destId="{116623E2-B05B-4840-89B6-CA8B792796F8}" srcOrd="16" destOrd="0" presId="urn:microsoft.com/office/officeart/2005/8/layout/cycle6"/>
    <dgm:cxn modelId="{7D3040D1-3F6B-4094-9752-D005A81D8011}" type="presParOf" srcId="{7F6A4C61-CEEE-41DC-AD78-C16358A15072}" destId="{6093A986-88CB-4BC2-980A-12AE79D8D76C}" srcOrd="17" destOrd="0" presId="urn:microsoft.com/office/officeart/2005/8/layout/cycle6"/>
    <dgm:cxn modelId="{A9F36C7E-97D0-43BC-AA16-68328D37E4C4}" type="presParOf" srcId="{7F6A4C61-CEEE-41DC-AD78-C16358A15072}" destId="{15ECE17E-213D-4360-A68F-3899C00241AB}" srcOrd="18" destOrd="0" presId="urn:microsoft.com/office/officeart/2005/8/layout/cycle6"/>
    <dgm:cxn modelId="{1977FFF1-A058-4237-85EB-A9A312B99121}" type="presParOf" srcId="{7F6A4C61-CEEE-41DC-AD78-C16358A15072}" destId="{0B211DCB-9BE2-4D3E-8422-2D43E833F333}" srcOrd="19" destOrd="0" presId="urn:microsoft.com/office/officeart/2005/8/layout/cycle6"/>
    <dgm:cxn modelId="{BDADD469-39F1-4AC6-A721-6A7008B20493}" type="presParOf" srcId="{7F6A4C61-CEEE-41DC-AD78-C16358A15072}" destId="{FA8BDC48-E2C9-467C-9919-1AEB70F68146}" srcOrd="20" destOrd="0" presId="urn:microsoft.com/office/officeart/2005/8/layout/cycle6"/>
    <dgm:cxn modelId="{7E38A0EA-D5FD-4C64-8DFC-1D1EF1771D56}" type="presParOf" srcId="{7F6A4C61-CEEE-41DC-AD78-C16358A15072}" destId="{35EB75E8-258E-43E6-A534-22F88884D5C5}" srcOrd="21" destOrd="0" presId="urn:microsoft.com/office/officeart/2005/8/layout/cycle6"/>
    <dgm:cxn modelId="{A8021D17-7EF9-4EE3-BA45-60A57B0B60FF}" type="presParOf" srcId="{7F6A4C61-CEEE-41DC-AD78-C16358A15072}" destId="{986D12AD-CD53-444A-8B6A-DDFD5F78F952}" srcOrd="22" destOrd="0" presId="urn:microsoft.com/office/officeart/2005/8/layout/cycle6"/>
    <dgm:cxn modelId="{905238CA-5EE3-46CA-8A34-531B535D9614}" type="presParOf" srcId="{7F6A4C61-CEEE-41DC-AD78-C16358A15072}" destId="{FA7CFF0F-46EF-4714-BB95-84C0DEF6E903}" srcOrd="23" destOrd="0" presId="urn:microsoft.com/office/officeart/2005/8/layout/cycle6"/>
    <dgm:cxn modelId="{1C83958B-9591-4C01-935C-2E89B6485716}" type="presParOf" srcId="{7F6A4C61-CEEE-41DC-AD78-C16358A15072}" destId="{03C32C46-3E84-4A68-A110-BF228B1118D1}" srcOrd="24" destOrd="0" presId="urn:microsoft.com/office/officeart/2005/8/layout/cycle6"/>
    <dgm:cxn modelId="{A02DFF24-F108-4CC7-AD0B-592D2BED683A}" type="presParOf" srcId="{7F6A4C61-CEEE-41DC-AD78-C16358A15072}" destId="{FFC88CCA-F765-41E5-8D37-CD29516BBCCC}" srcOrd="25" destOrd="0" presId="urn:microsoft.com/office/officeart/2005/8/layout/cycle6"/>
    <dgm:cxn modelId="{95BAA79C-E023-4B33-9880-A2E610628106}" type="presParOf" srcId="{7F6A4C61-CEEE-41DC-AD78-C16358A15072}" destId="{D1ADB52F-8B58-4338-823B-79A3A8D51BCD}" srcOrd="26" destOrd="0" presId="urn:microsoft.com/office/officeart/2005/8/layout/cycle6"/>
    <dgm:cxn modelId="{83BE9CB5-CC39-4D91-A8B4-75AA30D0F73F}" type="presParOf" srcId="{7F6A4C61-CEEE-41DC-AD78-C16358A15072}" destId="{D9AE33B0-D956-488B-A07A-C8651376FBCA}" srcOrd="27" destOrd="0" presId="urn:microsoft.com/office/officeart/2005/8/layout/cycle6"/>
    <dgm:cxn modelId="{F72AD007-F290-4CD4-A007-14897C79C726}" type="presParOf" srcId="{7F6A4C61-CEEE-41DC-AD78-C16358A15072}" destId="{92B7E72B-6DFC-4399-A784-86C4D866A385}" srcOrd="28" destOrd="0" presId="urn:microsoft.com/office/officeart/2005/8/layout/cycle6"/>
    <dgm:cxn modelId="{9F33CF84-E204-41FD-931F-A3FFFF61D72B}" type="presParOf" srcId="{7F6A4C61-CEEE-41DC-AD78-C16358A15072}" destId="{3C3E0C29-3C32-47EC-955E-C1C818A172BF}" srcOrd="29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215D998-4B3E-45FB-938F-120148C21261}" type="doc">
      <dgm:prSet loTypeId="urn:microsoft.com/office/officeart/2005/8/layout/cycle5" loCatId="cycle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en-US"/>
        </a:p>
      </dgm:t>
    </dgm:pt>
    <dgm:pt modelId="{5701839D-5AC1-44B2-9FF6-385CA7537B39}">
      <dgm:prSet phldrT="[Text]"/>
      <dgm:spPr/>
      <dgm:t>
        <a:bodyPr/>
        <a:lstStyle/>
        <a:p>
          <a:r>
            <a:rPr lang="en-US" dirty="0" smtClean="0"/>
            <a:t>Design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 action="ppaction://noaction"/>
          </dgm14:cNvPr>
        </a:ext>
      </dgm:extLst>
    </dgm:pt>
    <dgm:pt modelId="{A8BDB877-3EA8-4E6A-A775-8F4A64834AEA}" type="parTrans" cxnId="{A416D466-F072-41A3-B3B5-AC4EB6BD1925}">
      <dgm:prSet/>
      <dgm:spPr/>
      <dgm:t>
        <a:bodyPr/>
        <a:lstStyle/>
        <a:p>
          <a:endParaRPr lang="en-US"/>
        </a:p>
      </dgm:t>
    </dgm:pt>
    <dgm:pt modelId="{78159BD8-02E1-49EA-9DC4-E72C7E0C827B}" type="sibTrans" cxnId="{A416D466-F072-41A3-B3B5-AC4EB6BD1925}">
      <dgm:prSet/>
      <dgm:spPr/>
      <dgm:t>
        <a:bodyPr/>
        <a:lstStyle/>
        <a:p>
          <a:endParaRPr lang="en-US"/>
        </a:p>
      </dgm:t>
    </dgm:pt>
    <dgm:pt modelId="{234D1192-498B-4DD6-9929-8BA9A9307113}">
      <dgm:prSet phldrT="[Text]"/>
      <dgm:spPr/>
      <dgm:t>
        <a:bodyPr/>
        <a:lstStyle/>
        <a:p>
          <a:r>
            <a:rPr lang="en-US" dirty="0" smtClean="0"/>
            <a:t>Collect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F08D9823-B7B5-4C11-BD13-3E174BFBCEF3}" type="parTrans" cxnId="{24DE63C6-04F6-423E-ABBE-9D1CEABF268A}">
      <dgm:prSet/>
      <dgm:spPr/>
      <dgm:t>
        <a:bodyPr/>
        <a:lstStyle/>
        <a:p>
          <a:endParaRPr lang="en-US"/>
        </a:p>
      </dgm:t>
    </dgm:pt>
    <dgm:pt modelId="{C239320B-4098-45CC-96BD-DBD5D6E1960E}" type="sibTrans" cxnId="{24DE63C6-04F6-423E-ABBE-9D1CEABF268A}">
      <dgm:prSet/>
      <dgm:spPr/>
      <dgm:t>
        <a:bodyPr/>
        <a:lstStyle/>
        <a:p>
          <a:endParaRPr lang="en-US"/>
        </a:p>
      </dgm:t>
    </dgm:pt>
    <dgm:pt modelId="{53887B6C-F98B-4D13-90F0-8E2276BB53A5}">
      <dgm:prSet phldrT="[Text]"/>
      <dgm:spPr/>
      <dgm:t>
        <a:bodyPr/>
        <a:lstStyle/>
        <a:p>
          <a:r>
            <a:rPr lang="en-US" dirty="0" smtClean="0"/>
            <a:t>Process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 action="ppaction://noaction"/>
          </dgm14:cNvPr>
        </a:ext>
      </dgm:extLst>
    </dgm:pt>
    <dgm:pt modelId="{CC613DF1-4B85-4599-8B34-23A3FCA13A53}" type="parTrans" cxnId="{9B80157A-3989-4FC3-AC86-D11DEB7F06FA}">
      <dgm:prSet/>
      <dgm:spPr/>
      <dgm:t>
        <a:bodyPr/>
        <a:lstStyle/>
        <a:p>
          <a:endParaRPr lang="en-US"/>
        </a:p>
      </dgm:t>
    </dgm:pt>
    <dgm:pt modelId="{35DF7A4F-8703-4F78-95AC-49A7824A3277}" type="sibTrans" cxnId="{9B80157A-3989-4FC3-AC86-D11DEB7F06FA}">
      <dgm:prSet/>
      <dgm:spPr/>
      <dgm:t>
        <a:bodyPr/>
        <a:lstStyle/>
        <a:p>
          <a:endParaRPr lang="en-US"/>
        </a:p>
      </dgm:t>
    </dgm:pt>
    <dgm:pt modelId="{B0B49B8A-F040-432E-8D7D-538D4670217B}">
      <dgm:prSet phldrT="[Text]"/>
      <dgm:spPr/>
      <dgm:t>
        <a:bodyPr/>
        <a:lstStyle/>
        <a:p>
          <a:r>
            <a:rPr lang="en-US" dirty="0" smtClean="0"/>
            <a:t>Store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0DF9BB05-89FC-4389-B765-C9A48BF6BB9F}" type="parTrans" cxnId="{5FD76610-8FCE-4FE7-86CC-D82407C3ED9F}">
      <dgm:prSet/>
      <dgm:spPr/>
      <dgm:t>
        <a:bodyPr/>
        <a:lstStyle/>
        <a:p>
          <a:endParaRPr lang="en-US"/>
        </a:p>
      </dgm:t>
    </dgm:pt>
    <dgm:pt modelId="{3A148130-D8BC-4862-80C9-109E12FFEDAE}" type="sibTrans" cxnId="{5FD76610-8FCE-4FE7-86CC-D82407C3ED9F}">
      <dgm:prSet/>
      <dgm:spPr/>
      <dgm:t>
        <a:bodyPr/>
        <a:lstStyle/>
        <a:p>
          <a:endParaRPr lang="en-US"/>
        </a:p>
      </dgm:t>
    </dgm:pt>
    <dgm:pt modelId="{69C31981-DF5D-425B-8AD0-32368605739B}">
      <dgm:prSet phldrT="[Text]"/>
      <dgm:spPr/>
      <dgm:t>
        <a:bodyPr/>
        <a:lstStyle/>
        <a:p>
          <a:r>
            <a:rPr lang="en-US" dirty="0" smtClean="0"/>
            <a:t>Share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 action="ppaction://noaction"/>
          </dgm14:cNvPr>
        </a:ext>
      </dgm:extLst>
    </dgm:pt>
    <dgm:pt modelId="{62573636-A031-4CB4-9A77-F1DC5B98081A}" type="parTrans" cxnId="{B2B7ECFE-D525-4398-9B24-A62B95D7B224}">
      <dgm:prSet/>
      <dgm:spPr/>
      <dgm:t>
        <a:bodyPr/>
        <a:lstStyle/>
        <a:p>
          <a:endParaRPr lang="en-US"/>
        </a:p>
      </dgm:t>
    </dgm:pt>
    <dgm:pt modelId="{C301A8E1-AEA5-4C12-994C-AD709B2E8C30}" type="sibTrans" cxnId="{B2B7ECFE-D525-4398-9B24-A62B95D7B224}">
      <dgm:prSet/>
      <dgm:spPr/>
      <dgm:t>
        <a:bodyPr/>
        <a:lstStyle/>
        <a:p>
          <a:endParaRPr lang="en-US"/>
        </a:p>
      </dgm:t>
    </dgm:pt>
    <dgm:pt modelId="{E1F78347-B417-4DA6-8159-56780D9BDC06}">
      <dgm:prSet phldrT="[Text]"/>
      <dgm:spPr/>
      <dgm:t>
        <a:bodyPr/>
        <a:lstStyle/>
        <a:p>
          <a:r>
            <a:rPr lang="en-US" dirty="0" smtClean="0"/>
            <a:t>Use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 action="ppaction://noaction"/>
          </dgm14:cNvPr>
        </a:ext>
      </dgm:extLst>
    </dgm:pt>
    <dgm:pt modelId="{034C7B9C-8E99-4592-9BAC-F92D9E9E752A}" type="parTrans" cxnId="{233BDA8E-998B-413B-ADAA-D733B41592F4}">
      <dgm:prSet/>
      <dgm:spPr/>
      <dgm:t>
        <a:bodyPr/>
        <a:lstStyle/>
        <a:p>
          <a:endParaRPr lang="en-US"/>
        </a:p>
      </dgm:t>
    </dgm:pt>
    <dgm:pt modelId="{AB947724-CA84-4C9A-87F0-846053ABBE73}" type="sibTrans" cxnId="{233BDA8E-998B-413B-ADAA-D733B41592F4}">
      <dgm:prSet/>
      <dgm:spPr/>
      <dgm:t>
        <a:bodyPr/>
        <a:lstStyle/>
        <a:p>
          <a:endParaRPr lang="en-US"/>
        </a:p>
      </dgm:t>
    </dgm:pt>
    <dgm:pt modelId="{58586684-2B70-49C9-ACB2-58D2B8015084}">
      <dgm:prSet phldrT="[Text]"/>
      <dgm:spPr/>
      <dgm:t>
        <a:bodyPr/>
        <a:lstStyle/>
        <a:p>
          <a:r>
            <a:rPr lang="en-US" dirty="0" smtClean="0"/>
            <a:t>Retain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 action="ppaction://noaction"/>
          </dgm14:cNvPr>
        </a:ext>
      </dgm:extLst>
    </dgm:pt>
    <dgm:pt modelId="{2ABEB5A7-11E8-4976-BC8E-3F9FE7EA2D83}" type="parTrans" cxnId="{FC47CE9A-5F58-4A32-A5FE-75C22C82ADFD}">
      <dgm:prSet/>
      <dgm:spPr/>
      <dgm:t>
        <a:bodyPr/>
        <a:lstStyle/>
        <a:p>
          <a:endParaRPr lang="en-US"/>
        </a:p>
      </dgm:t>
    </dgm:pt>
    <dgm:pt modelId="{C89AE948-58EC-4AF2-B4B5-1C2350B9AA55}" type="sibTrans" cxnId="{FC47CE9A-5F58-4A32-A5FE-75C22C82ADFD}">
      <dgm:prSet/>
      <dgm:spPr/>
      <dgm:t>
        <a:bodyPr/>
        <a:lstStyle/>
        <a:p>
          <a:endParaRPr lang="en-US"/>
        </a:p>
      </dgm:t>
    </dgm:pt>
    <dgm:pt modelId="{583B9FF7-96CE-41E9-9345-2374CA2A31A9}">
      <dgm:prSet phldrT="[Text]"/>
      <dgm:spPr/>
      <dgm:t>
        <a:bodyPr/>
        <a:lstStyle/>
        <a:p>
          <a:r>
            <a:rPr lang="en-US" dirty="0" smtClean="0"/>
            <a:t>Delete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 action="ppaction://noaction"/>
          </dgm14:cNvPr>
        </a:ext>
      </dgm:extLst>
    </dgm:pt>
    <dgm:pt modelId="{AED4E990-530C-4E2A-973F-E5D549296CEF}" type="parTrans" cxnId="{6E612759-4CDA-4855-98AC-BB31A084BB21}">
      <dgm:prSet/>
      <dgm:spPr/>
      <dgm:t>
        <a:bodyPr/>
        <a:lstStyle/>
        <a:p>
          <a:endParaRPr lang="en-US"/>
        </a:p>
      </dgm:t>
    </dgm:pt>
    <dgm:pt modelId="{33892E69-7142-4B8F-B2BE-0EED1CBC9C42}" type="sibTrans" cxnId="{6E612759-4CDA-4855-98AC-BB31A084BB21}">
      <dgm:prSet/>
      <dgm:spPr/>
      <dgm:t>
        <a:bodyPr/>
        <a:lstStyle/>
        <a:p>
          <a:endParaRPr lang="en-US"/>
        </a:p>
      </dgm:t>
    </dgm:pt>
    <dgm:pt modelId="{BA85C946-D122-4274-89ED-B4CFC92B0D25}" type="pres">
      <dgm:prSet presAssocID="{1215D998-4B3E-45FB-938F-120148C2126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EDD4AB3-F568-46AB-8F88-3261DE561139}" type="pres">
      <dgm:prSet presAssocID="{5701839D-5AC1-44B2-9FF6-385CA7537B39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E987F3-0B94-4AC0-8EF1-CE94E4D3DE74}" type="pres">
      <dgm:prSet presAssocID="{5701839D-5AC1-44B2-9FF6-385CA7537B39}" presName="spNode" presStyleCnt="0"/>
      <dgm:spPr/>
      <dgm:t>
        <a:bodyPr/>
        <a:lstStyle/>
        <a:p>
          <a:endParaRPr lang="en-US"/>
        </a:p>
      </dgm:t>
    </dgm:pt>
    <dgm:pt modelId="{A8487710-F56A-4786-A42C-F73DCB88780C}" type="pres">
      <dgm:prSet presAssocID="{78159BD8-02E1-49EA-9DC4-E72C7E0C827B}" presName="sibTrans" presStyleLbl="sibTrans1D1" presStyleIdx="0" presStyleCnt="8"/>
      <dgm:spPr/>
      <dgm:t>
        <a:bodyPr/>
        <a:lstStyle/>
        <a:p>
          <a:endParaRPr lang="en-US"/>
        </a:p>
      </dgm:t>
    </dgm:pt>
    <dgm:pt modelId="{A2919CE5-4015-4152-B22B-31DE62F58503}" type="pres">
      <dgm:prSet presAssocID="{234D1192-498B-4DD6-9929-8BA9A9307113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530410-6009-4C20-9AC3-89FF1CC41DB0}" type="pres">
      <dgm:prSet presAssocID="{234D1192-498B-4DD6-9929-8BA9A9307113}" presName="spNode" presStyleCnt="0"/>
      <dgm:spPr/>
      <dgm:t>
        <a:bodyPr/>
        <a:lstStyle/>
        <a:p>
          <a:endParaRPr lang="en-US"/>
        </a:p>
      </dgm:t>
    </dgm:pt>
    <dgm:pt modelId="{DB48B2F4-826E-46D8-BF51-B3B80D156E79}" type="pres">
      <dgm:prSet presAssocID="{C239320B-4098-45CC-96BD-DBD5D6E1960E}" presName="sibTrans" presStyleLbl="sibTrans1D1" presStyleIdx="1" presStyleCnt="8"/>
      <dgm:spPr/>
      <dgm:t>
        <a:bodyPr/>
        <a:lstStyle/>
        <a:p>
          <a:endParaRPr lang="en-US"/>
        </a:p>
      </dgm:t>
    </dgm:pt>
    <dgm:pt modelId="{AB64DE42-2145-40C3-8B1D-80F6065DBC32}" type="pres">
      <dgm:prSet presAssocID="{53887B6C-F98B-4D13-90F0-8E2276BB53A5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34D0B0-6F04-47DE-A9CE-B15D1F8A9831}" type="pres">
      <dgm:prSet presAssocID="{53887B6C-F98B-4D13-90F0-8E2276BB53A5}" presName="spNode" presStyleCnt="0"/>
      <dgm:spPr/>
      <dgm:t>
        <a:bodyPr/>
        <a:lstStyle/>
        <a:p>
          <a:endParaRPr lang="en-US"/>
        </a:p>
      </dgm:t>
    </dgm:pt>
    <dgm:pt modelId="{82CA163D-4E24-4A5C-A397-32A581B17C43}" type="pres">
      <dgm:prSet presAssocID="{35DF7A4F-8703-4F78-95AC-49A7824A3277}" presName="sibTrans" presStyleLbl="sibTrans1D1" presStyleIdx="2" presStyleCnt="8"/>
      <dgm:spPr/>
      <dgm:t>
        <a:bodyPr/>
        <a:lstStyle/>
        <a:p>
          <a:endParaRPr lang="en-US"/>
        </a:p>
      </dgm:t>
    </dgm:pt>
    <dgm:pt modelId="{DC5ABDB8-02A6-4704-876E-BBD4DE1B94A2}" type="pres">
      <dgm:prSet presAssocID="{B0B49B8A-F040-432E-8D7D-538D4670217B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CA958C-BE89-48CE-B66C-C2368ECB968A}" type="pres">
      <dgm:prSet presAssocID="{B0B49B8A-F040-432E-8D7D-538D4670217B}" presName="spNode" presStyleCnt="0"/>
      <dgm:spPr/>
      <dgm:t>
        <a:bodyPr/>
        <a:lstStyle/>
        <a:p>
          <a:endParaRPr lang="en-US"/>
        </a:p>
      </dgm:t>
    </dgm:pt>
    <dgm:pt modelId="{D2AE521C-951B-46F4-B7BA-71D6F4BAF468}" type="pres">
      <dgm:prSet presAssocID="{3A148130-D8BC-4862-80C9-109E12FFEDAE}" presName="sibTrans" presStyleLbl="sibTrans1D1" presStyleIdx="3" presStyleCnt="8"/>
      <dgm:spPr/>
      <dgm:t>
        <a:bodyPr/>
        <a:lstStyle/>
        <a:p>
          <a:endParaRPr lang="en-US"/>
        </a:p>
      </dgm:t>
    </dgm:pt>
    <dgm:pt modelId="{9CD8DD71-A99F-43C8-81A2-C52818ED3092}" type="pres">
      <dgm:prSet presAssocID="{69C31981-DF5D-425B-8AD0-32368605739B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C177C0-171D-4FFD-803D-25DEAED52CBF}" type="pres">
      <dgm:prSet presAssocID="{69C31981-DF5D-425B-8AD0-32368605739B}" presName="spNode" presStyleCnt="0"/>
      <dgm:spPr/>
      <dgm:t>
        <a:bodyPr/>
        <a:lstStyle/>
        <a:p>
          <a:endParaRPr lang="en-US"/>
        </a:p>
      </dgm:t>
    </dgm:pt>
    <dgm:pt modelId="{16D757C0-79E9-4CE1-9718-A7ED1A0F8670}" type="pres">
      <dgm:prSet presAssocID="{C301A8E1-AEA5-4C12-994C-AD709B2E8C30}" presName="sibTrans" presStyleLbl="sibTrans1D1" presStyleIdx="4" presStyleCnt="8"/>
      <dgm:spPr/>
      <dgm:t>
        <a:bodyPr/>
        <a:lstStyle/>
        <a:p>
          <a:endParaRPr lang="en-US"/>
        </a:p>
      </dgm:t>
    </dgm:pt>
    <dgm:pt modelId="{145F3E6A-5BA6-4F2D-B37F-380959494A93}" type="pres">
      <dgm:prSet presAssocID="{E1F78347-B417-4DA6-8159-56780D9BDC06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0B786A-733E-44B4-9301-180081888B16}" type="pres">
      <dgm:prSet presAssocID="{E1F78347-B417-4DA6-8159-56780D9BDC06}" presName="spNode" presStyleCnt="0"/>
      <dgm:spPr/>
      <dgm:t>
        <a:bodyPr/>
        <a:lstStyle/>
        <a:p>
          <a:endParaRPr lang="en-US"/>
        </a:p>
      </dgm:t>
    </dgm:pt>
    <dgm:pt modelId="{F9EA3196-AB6C-431C-B90E-0D1E317B594C}" type="pres">
      <dgm:prSet presAssocID="{AB947724-CA84-4C9A-87F0-846053ABBE73}" presName="sibTrans" presStyleLbl="sibTrans1D1" presStyleIdx="5" presStyleCnt="8"/>
      <dgm:spPr/>
      <dgm:t>
        <a:bodyPr/>
        <a:lstStyle/>
        <a:p>
          <a:endParaRPr lang="en-US"/>
        </a:p>
      </dgm:t>
    </dgm:pt>
    <dgm:pt modelId="{8DB8FA3F-CF75-4B13-BACF-843150EFA034}" type="pres">
      <dgm:prSet presAssocID="{58586684-2B70-49C9-ACB2-58D2B8015084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1E8153-B61D-47E5-8AC1-3676F50B6680}" type="pres">
      <dgm:prSet presAssocID="{58586684-2B70-49C9-ACB2-58D2B8015084}" presName="spNode" presStyleCnt="0"/>
      <dgm:spPr/>
      <dgm:t>
        <a:bodyPr/>
        <a:lstStyle/>
        <a:p>
          <a:endParaRPr lang="en-US"/>
        </a:p>
      </dgm:t>
    </dgm:pt>
    <dgm:pt modelId="{1E355003-7E25-46E8-8622-E85DB1DE57E3}" type="pres">
      <dgm:prSet presAssocID="{C89AE948-58EC-4AF2-B4B5-1C2350B9AA55}" presName="sibTrans" presStyleLbl="sibTrans1D1" presStyleIdx="6" presStyleCnt="8"/>
      <dgm:spPr/>
      <dgm:t>
        <a:bodyPr/>
        <a:lstStyle/>
        <a:p>
          <a:endParaRPr lang="en-US"/>
        </a:p>
      </dgm:t>
    </dgm:pt>
    <dgm:pt modelId="{F0B91120-96CD-4220-9273-3408C1BDA9BB}" type="pres">
      <dgm:prSet presAssocID="{583B9FF7-96CE-41E9-9345-2374CA2A31A9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5C4F64-18D4-44BF-A570-91665A2E0F83}" type="pres">
      <dgm:prSet presAssocID="{583B9FF7-96CE-41E9-9345-2374CA2A31A9}" presName="spNode" presStyleCnt="0"/>
      <dgm:spPr/>
      <dgm:t>
        <a:bodyPr/>
        <a:lstStyle/>
        <a:p>
          <a:endParaRPr lang="en-US"/>
        </a:p>
      </dgm:t>
    </dgm:pt>
    <dgm:pt modelId="{238553BB-5BEC-46E4-A2BD-BDB4C1359622}" type="pres">
      <dgm:prSet presAssocID="{33892E69-7142-4B8F-B2BE-0EED1CBC9C42}" presName="sibTrans" presStyleLbl="sibTrans1D1" presStyleIdx="7" presStyleCnt="8"/>
      <dgm:spPr/>
      <dgm:t>
        <a:bodyPr/>
        <a:lstStyle/>
        <a:p>
          <a:endParaRPr lang="en-US"/>
        </a:p>
      </dgm:t>
    </dgm:pt>
  </dgm:ptLst>
  <dgm:cxnLst>
    <dgm:cxn modelId="{9B80157A-3989-4FC3-AC86-D11DEB7F06FA}" srcId="{1215D998-4B3E-45FB-938F-120148C21261}" destId="{53887B6C-F98B-4D13-90F0-8E2276BB53A5}" srcOrd="2" destOrd="0" parTransId="{CC613DF1-4B85-4599-8B34-23A3FCA13A53}" sibTransId="{35DF7A4F-8703-4F78-95AC-49A7824A3277}"/>
    <dgm:cxn modelId="{5219318A-50BE-4B31-9673-D29EA0A470CC}" type="presOf" srcId="{3A148130-D8BC-4862-80C9-109E12FFEDAE}" destId="{D2AE521C-951B-46F4-B7BA-71D6F4BAF468}" srcOrd="0" destOrd="0" presId="urn:microsoft.com/office/officeart/2005/8/layout/cycle5"/>
    <dgm:cxn modelId="{6E612759-4CDA-4855-98AC-BB31A084BB21}" srcId="{1215D998-4B3E-45FB-938F-120148C21261}" destId="{583B9FF7-96CE-41E9-9345-2374CA2A31A9}" srcOrd="7" destOrd="0" parTransId="{AED4E990-530C-4E2A-973F-E5D549296CEF}" sibTransId="{33892E69-7142-4B8F-B2BE-0EED1CBC9C42}"/>
    <dgm:cxn modelId="{FC47CE9A-5F58-4A32-A5FE-75C22C82ADFD}" srcId="{1215D998-4B3E-45FB-938F-120148C21261}" destId="{58586684-2B70-49C9-ACB2-58D2B8015084}" srcOrd="6" destOrd="0" parTransId="{2ABEB5A7-11E8-4976-BC8E-3F9FE7EA2D83}" sibTransId="{C89AE948-58EC-4AF2-B4B5-1C2350B9AA55}"/>
    <dgm:cxn modelId="{5D3C4C6A-014C-4038-9B2B-0C8CDC981077}" type="presOf" srcId="{B0B49B8A-F040-432E-8D7D-538D4670217B}" destId="{DC5ABDB8-02A6-4704-876E-BBD4DE1B94A2}" srcOrd="0" destOrd="0" presId="urn:microsoft.com/office/officeart/2005/8/layout/cycle5"/>
    <dgm:cxn modelId="{5FD76610-8FCE-4FE7-86CC-D82407C3ED9F}" srcId="{1215D998-4B3E-45FB-938F-120148C21261}" destId="{B0B49B8A-F040-432E-8D7D-538D4670217B}" srcOrd="3" destOrd="0" parTransId="{0DF9BB05-89FC-4389-B765-C9A48BF6BB9F}" sibTransId="{3A148130-D8BC-4862-80C9-109E12FFEDAE}"/>
    <dgm:cxn modelId="{24DE63C6-04F6-423E-ABBE-9D1CEABF268A}" srcId="{1215D998-4B3E-45FB-938F-120148C21261}" destId="{234D1192-498B-4DD6-9929-8BA9A9307113}" srcOrd="1" destOrd="0" parTransId="{F08D9823-B7B5-4C11-BD13-3E174BFBCEF3}" sibTransId="{C239320B-4098-45CC-96BD-DBD5D6E1960E}"/>
    <dgm:cxn modelId="{080DAD3F-BA16-43F9-A691-C1055443EEC5}" type="presOf" srcId="{1215D998-4B3E-45FB-938F-120148C21261}" destId="{BA85C946-D122-4274-89ED-B4CFC92B0D25}" srcOrd="0" destOrd="0" presId="urn:microsoft.com/office/officeart/2005/8/layout/cycle5"/>
    <dgm:cxn modelId="{D0051A60-AF3D-45E5-BA52-34FBDB08513D}" type="presOf" srcId="{AB947724-CA84-4C9A-87F0-846053ABBE73}" destId="{F9EA3196-AB6C-431C-B90E-0D1E317B594C}" srcOrd="0" destOrd="0" presId="urn:microsoft.com/office/officeart/2005/8/layout/cycle5"/>
    <dgm:cxn modelId="{F6074977-B3BD-4B7F-83B0-16A8A22397D0}" type="presOf" srcId="{58586684-2B70-49C9-ACB2-58D2B8015084}" destId="{8DB8FA3F-CF75-4B13-BACF-843150EFA034}" srcOrd="0" destOrd="0" presId="urn:microsoft.com/office/officeart/2005/8/layout/cycle5"/>
    <dgm:cxn modelId="{23843003-D38D-4825-B49F-93A3854A63C1}" type="presOf" srcId="{C301A8E1-AEA5-4C12-994C-AD709B2E8C30}" destId="{16D757C0-79E9-4CE1-9718-A7ED1A0F8670}" srcOrd="0" destOrd="0" presId="urn:microsoft.com/office/officeart/2005/8/layout/cycle5"/>
    <dgm:cxn modelId="{2A903604-07B9-4624-90F7-8D1064A40CD5}" type="presOf" srcId="{69C31981-DF5D-425B-8AD0-32368605739B}" destId="{9CD8DD71-A99F-43C8-81A2-C52818ED3092}" srcOrd="0" destOrd="0" presId="urn:microsoft.com/office/officeart/2005/8/layout/cycle5"/>
    <dgm:cxn modelId="{233BDA8E-998B-413B-ADAA-D733B41592F4}" srcId="{1215D998-4B3E-45FB-938F-120148C21261}" destId="{E1F78347-B417-4DA6-8159-56780D9BDC06}" srcOrd="5" destOrd="0" parTransId="{034C7B9C-8E99-4592-9BAC-F92D9E9E752A}" sibTransId="{AB947724-CA84-4C9A-87F0-846053ABBE73}"/>
    <dgm:cxn modelId="{B2B7ECFE-D525-4398-9B24-A62B95D7B224}" srcId="{1215D998-4B3E-45FB-938F-120148C21261}" destId="{69C31981-DF5D-425B-8AD0-32368605739B}" srcOrd="4" destOrd="0" parTransId="{62573636-A031-4CB4-9A77-F1DC5B98081A}" sibTransId="{C301A8E1-AEA5-4C12-994C-AD709B2E8C30}"/>
    <dgm:cxn modelId="{7519374A-C9ED-4D84-B3A2-4938143890DD}" type="presOf" srcId="{5701839D-5AC1-44B2-9FF6-385CA7537B39}" destId="{6EDD4AB3-F568-46AB-8F88-3261DE561139}" srcOrd="0" destOrd="0" presId="urn:microsoft.com/office/officeart/2005/8/layout/cycle5"/>
    <dgm:cxn modelId="{890C08FE-1A99-4D4D-8F54-359E229D543E}" type="presOf" srcId="{53887B6C-F98B-4D13-90F0-8E2276BB53A5}" destId="{AB64DE42-2145-40C3-8B1D-80F6065DBC32}" srcOrd="0" destOrd="0" presId="urn:microsoft.com/office/officeart/2005/8/layout/cycle5"/>
    <dgm:cxn modelId="{9F3EF6BF-153E-4B0E-A767-CBCD009B3B2A}" type="presOf" srcId="{35DF7A4F-8703-4F78-95AC-49A7824A3277}" destId="{82CA163D-4E24-4A5C-A397-32A581B17C43}" srcOrd="0" destOrd="0" presId="urn:microsoft.com/office/officeart/2005/8/layout/cycle5"/>
    <dgm:cxn modelId="{4FDA0B48-FF58-4D8C-AFF4-D6D5B0A23AAC}" type="presOf" srcId="{C239320B-4098-45CC-96BD-DBD5D6E1960E}" destId="{DB48B2F4-826E-46D8-BF51-B3B80D156E79}" srcOrd="0" destOrd="0" presId="urn:microsoft.com/office/officeart/2005/8/layout/cycle5"/>
    <dgm:cxn modelId="{A416D466-F072-41A3-B3B5-AC4EB6BD1925}" srcId="{1215D998-4B3E-45FB-938F-120148C21261}" destId="{5701839D-5AC1-44B2-9FF6-385CA7537B39}" srcOrd="0" destOrd="0" parTransId="{A8BDB877-3EA8-4E6A-A775-8F4A64834AEA}" sibTransId="{78159BD8-02E1-49EA-9DC4-E72C7E0C827B}"/>
    <dgm:cxn modelId="{01ECC7D2-9F48-4C50-8CF8-3AA9F4EA90D8}" type="presOf" srcId="{78159BD8-02E1-49EA-9DC4-E72C7E0C827B}" destId="{A8487710-F56A-4786-A42C-F73DCB88780C}" srcOrd="0" destOrd="0" presId="urn:microsoft.com/office/officeart/2005/8/layout/cycle5"/>
    <dgm:cxn modelId="{05467987-EC83-4395-B4A8-F7D54D2D44ED}" type="presOf" srcId="{C89AE948-58EC-4AF2-B4B5-1C2350B9AA55}" destId="{1E355003-7E25-46E8-8622-E85DB1DE57E3}" srcOrd="0" destOrd="0" presId="urn:microsoft.com/office/officeart/2005/8/layout/cycle5"/>
    <dgm:cxn modelId="{D694C6DE-5120-47A8-91D2-1699A3C8471E}" type="presOf" srcId="{E1F78347-B417-4DA6-8159-56780D9BDC06}" destId="{145F3E6A-5BA6-4F2D-B37F-380959494A93}" srcOrd="0" destOrd="0" presId="urn:microsoft.com/office/officeart/2005/8/layout/cycle5"/>
    <dgm:cxn modelId="{CEBBE764-BC6D-4B23-A8B0-EB455F0F7B53}" type="presOf" srcId="{583B9FF7-96CE-41E9-9345-2374CA2A31A9}" destId="{F0B91120-96CD-4220-9273-3408C1BDA9BB}" srcOrd="0" destOrd="0" presId="urn:microsoft.com/office/officeart/2005/8/layout/cycle5"/>
    <dgm:cxn modelId="{8815D316-2DB9-484A-99DC-07E2A0E0AE8D}" type="presOf" srcId="{33892E69-7142-4B8F-B2BE-0EED1CBC9C42}" destId="{238553BB-5BEC-46E4-A2BD-BDB4C1359622}" srcOrd="0" destOrd="0" presId="urn:microsoft.com/office/officeart/2005/8/layout/cycle5"/>
    <dgm:cxn modelId="{26F2DFFB-2FF2-4E37-8F4C-1A5655EA36FC}" type="presOf" srcId="{234D1192-498B-4DD6-9929-8BA9A9307113}" destId="{A2919CE5-4015-4152-B22B-31DE62F58503}" srcOrd="0" destOrd="0" presId="urn:microsoft.com/office/officeart/2005/8/layout/cycle5"/>
    <dgm:cxn modelId="{6BF99EB1-D073-4829-A228-E729E020867D}" type="presParOf" srcId="{BA85C946-D122-4274-89ED-B4CFC92B0D25}" destId="{6EDD4AB3-F568-46AB-8F88-3261DE561139}" srcOrd="0" destOrd="0" presId="urn:microsoft.com/office/officeart/2005/8/layout/cycle5"/>
    <dgm:cxn modelId="{19DF6958-D20A-489E-BC89-5A4BFB09D31D}" type="presParOf" srcId="{BA85C946-D122-4274-89ED-B4CFC92B0D25}" destId="{3EE987F3-0B94-4AC0-8EF1-CE94E4D3DE74}" srcOrd="1" destOrd="0" presId="urn:microsoft.com/office/officeart/2005/8/layout/cycle5"/>
    <dgm:cxn modelId="{CD8F0E7D-5124-4CBD-996C-FDDCE88FD578}" type="presParOf" srcId="{BA85C946-D122-4274-89ED-B4CFC92B0D25}" destId="{A8487710-F56A-4786-A42C-F73DCB88780C}" srcOrd="2" destOrd="0" presId="urn:microsoft.com/office/officeart/2005/8/layout/cycle5"/>
    <dgm:cxn modelId="{BDDC70FC-95D6-4E9E-A63B-BD4A7F41754E}" type="presParOf" srcId="{BA85C946-D122-4274-89ED-B4CFC92B0D25}" destId="{A2919CE5-4015-4152-B22B-31DE62F58503}" srcOrd="3" destOrd="0" presId="urn:microsoft.com/office/officeart/2005/8/layout/cycle5"/>
    <dgm:cxn modelId="{E878D627-8660-4561-B968-20526CAFE2C9}" type="presParOf" srcId="{BA85C946-D122-4274-89ED-B4CFC92B0D25}" destId="{02530410-6009-4C20-9AC3-89FF1CC41DB0}" srcOrd="4" destOrd="0" presId="urn:microsoft.com/office/officeart/2005/8/layout/cycle5"/>
    <dgm:cxn modelId="{3823EBDA-EFAD-4540-92C3-60BDE3B57179}" type="presParOf" srcId="{BA85C946-D122-4274-89ED-B4CFC92B0D25}" destId="{DB48B2F4-826E-46D8-BF51-B3B80D156E79}" srcOrd="5" destOrd="0" presId="urn:microsoft.com/office/officeart/2005/8/layout/cycle5"/>
    <dgm:cxn modelId="{46AF52E1-A71F-4E69-82F5-17F4F39C5151}" type="presParOf" srcId="{BA85C946-D122-4274-89ED-B4CFC92B0D25}" destId="{AB64DE42-2145-40C3-8B1D-80F6065DBC32}" srcOrd="6" destOrd="0" presId="urn:microsoft.com/office/officeart/2005/8/layout/cycle5"/>
    <dgm:cxn modelId="{7FC1FF53-6BD7-4EBA-AE4A-90A8CCF39D74}" type="presParOf" srcId="{BA85C946-D122-4274-89ED-B4CFC92B0D25}" destId="{5834D0B0-6F04-47DE-A9CE-B15D1F8A9831}" srcOrd="7" destOrd="0" presId="urn:microsoft.com/office/officeart/2005/8/layout/cycle5"/>
    <dgm:cxn modelId="{FD491656-8A2E-4358-8455-D0DF38097453}" type="presParOf" srcId="{BA85C946-D122-4274-89ED-B4CFC92B0D25}" destId="{82CA163D-4E24-4A5C-A397-32A581B17C43}" srcOrd="8" destOrd="0" presId="urn:microsoft.com/office/officeart/2005/8/layout/cycle5"/>
    <dgm:cxn modelId="{CDF8F8C1-732A-47B2-B905-396F15BD1548}" type="presParOf" srcId="{BA85C946-D122-4274-89ED-B4CFC92B0D25}" destId="{DC5ABDB8-02A6-4704-876E-BBD4DE1B94A2}" srcOrd="9" destOrd="0" presId="urn:microsoft.com/office/officeart/2005/8/layout/cycle5"/>
    <dgm:cxn modelId="{B7244267-22AE-4F59-ADAA-8A15706A449E}" type="presParOf" srcId="{BA85C946-D122-4274-89ED-B4CFC92B0D25}" destId="{A6CA958C-BE89-48CE-B66C-C2368ECB968A}" srcOrd="10" destOrd="0" presId="urn:microsoft.com/office/officeart/2005/8/layout/cycle5"/>
    <dgm:cxn modelId="{88F2B0D9-AD1E-40F4-8CA1-C0FF713B1285}" type="presParOf" srcId="{BA85C946-D122-4274-89ED-B4CFC92B0D25}" destId="{D2AE521C-951B-46F4-B7BA-71D6F4BAF468}" srcOrd="11" destOrd="0" presId="urn:microsoft.com/office/officeart/2005/8/layout/cycle5"/>
    <dgm:cxn modelId="{2CF0C218-BF30-475C-B16A-D82C0DF6FD78}" type="presParOf" srcId="{BA85C946-D122-4274-89ED-B4CFC92B0D25}" destId="{9CD8DD71-A99F-43C8-81A2-C52818ED3092}" srcOrd="12" destOrd="0" presId="urn:microsoft.com/office/officeart/2005/8/layout/cycle5"/>
    <dgm:cxn modelId="{8E829FD9-2BE8-4ED4-BD4C-3FD95F3FA54A}" type="presParOf" srcId="{BA85C946-D122-4274-89ED-B4CFC92B0D25}" destId="{B4C177C0-171D-4FFD-803D-25DEAED52CBF}" srcOrd="13" destOrd="0" presId="urn:microsoft.com/office/officeart/2005/8/layout/cycle5"/>
    <dgm:cxn modelId="{B9B85A93-A649-420C-BEDE-4A5B4217DB63}" type="presParOf" srcId="{BA85C946-D122-4274-89ED-B4CFC92B0D25}" destId="{16D757C0-79E9-4CE1-9718-A7ED1A0F8670}" srcOrd="14" destOrd="0" presId="urn:microsoft.com/office/officeart/2005/8/layout/cycle5"/>
    <dgm:cxn modelId="{EDCF47A8-B5CE-44EF-9FB0-964921851551}" type="presParOf" srcId="{BA85C946-D122-4274-89ED-B4CFC92B0D25}" destId="{145F3E6A-5BA6-4F2D-B37F-380959494A93}" srcOrd="15" destOrd="0" presId="urn:microsoft.com/office/officeart/2005/8/layout/cycle5"/>
    <dgm:cxn modelId="{FD3DE235-C039-4959-9B0E-74A24948FEE5}" type="presParOf" srcId="{BA85C946-D122-4274-89ED-B4CFC92B0D25}" destId="{0E0B786A-733E-44B4-9301-180081888B16}" srcOrd="16" destOrd="0" presId="urn:microsoft.com/office/officeart/2005/8/layout/cycle5"/>
    <dgm:cxn modelId="{1FE07902-E57E-4C58-80F2-A46C196DD370}" type="presParOf" srcId="{BA85C946-D122-4274-89ED-B4CFC92B0D25}" destId="{F9EA3196-AB6C-431C-B90E-0D1E317B594C}" srcOrd="17" destOrd="0" presId="urn:microsoft.com/office/officeart/2005/8/layout/cycle5"/>
    <dgm:cxn modelId="{5019E484-2380-4B18-B418-02AA9E082A96}" type="presParOf" srcId="{BA85C946-D122-4274-89ED-B4CFC92B0D25}" destId="{8DB8FA3F-CF75-4B13-BACF-843150EFA034}" srcOrd="18" destOrd="0" presId="urn:microsoft.com/office/officeart/2005/8/layout/cycle5"/>
    <dgm:cxn modelId="{60D0862C-22F2-4D0A-8700-1A958BB9BA8D}" type="presParOf" srcId="{BA85C946-D122-4274-89ED-B4CFC92B0D25}" destId="{6E1E8153-B61D-47E5-8AC1-3676F50B6680}" srcOrd="19" destOrd="0" presId="urn:microsoft.com/office/officeart/2005/8/layout/cycle5"/>
    <dgm:cxn modelId="{33497E05-AB9D-4A93-B92B-509583B2EF28}" type="presParOf" srcId="{BA85C946-D122-4274-89ED-B4CFC92B0D25}" destId="{1E355003-7E25-46E8-8622-E85DB1DE57E3}" srcOrd="20" destOrd="0" presId="urn:microsoft.com/office/officeart/2005/8/layout/cycle5"/>
    <dgm:cxn modelId="{3AB3B8A0-42F1-401A-A289-3BB306D9631B}" type="presParOf" srcId="{BA85C946-D122-4274-89ED-B4CFC92B0D25}" destId="{F0B91120-96CD-4220-9273-3408C1BDA9BB}" srcOrd="21" destOrd="0" presId="urn:microsoft.com/office/officeart/2005/8/layout/cycle5"/>
    <dgm:cxn modelId="{A6898AA5-B201-47C1-8C3D-7CBFB89254A2}" type="presParOf" srcId="{BA85C946-D122-4274-89ED-B4CFC92B0D25}" destId="{1B5C4F64-18D4-44BF-A570-91665A2E0F83}" srcOrd="22" destOrd="0" presId="urn:microsoft.com/office/officeart/2005/8/layout/cycle5"/>
    <dgm:cxn modelId="{016EB856-9181-46FF-AE14-A2C3471DAD1C}" type="presParOf" srcId="{BA85C946-D122-4274-89ED-B4CFC92B0D25}" destId="{238553BB-5BEC-46E4-A2BD-BDB4C1359622}" srcOrd="23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382587" y="685800"/>
            <a:ext cx="60928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385488684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-"/>
            </a:pPr>
            <a:r>
              <a:rPr lang="en-US" dirty="0"/>
              <a:t>Teach employees to be aware of privacy, know the laws, and practices to protect citizen’s privacy. </a:t>
            </a:r>
          </a:p>
        </p:txBody>
      </p:sp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040191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hape 131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marL="457200" indent="-228600">
              <a:spcBef>
                <a:spcPct val="0"/>
              </a:spcBef>
              <a:buFontTx/>
              <a:buChar char="-"/>
            </a:pPr>
            <a:r>
              <a:rPr lang="en-US" altLang="en-US" smtClean="0"/>
              <a:t>Break into two slides 1: tech in the workplace (CCTV, Drug testing, email monitoring), 2: this slide “New Technologies”</a:t>
            </a:r>
          </a:p>
          <a:p>
            <a:pPr marL="457200" indent="-228600">
              <a:spcBef>
                <a:spcPct val="0"/>
              </a:spcBef>
              <a:buFontTx/>
              <a:buChar char="-"/>
            </a:pPr>
            <a:r>
              <a:rPr lang="en-US" altLang="en-US" smtClean="0"/>
              <a:t>-image, find dystopian pic for workplace</a:t>
            </a:r>
          </a:p>
        </p:txBody>
      </p:sp>
      <p:sp>
        <p:nvSpPr>
          <p:cNvPr id="21507" name="Shape 132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382588" y="685800"/>
            <a:ext cx="6092825" cy="3429000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34921319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Shape 2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>
              <a:spcBef>
                <a:spcPts val="0"/>
              </a:spcBef>
              <a:buChar char="-"/>
            </a:pPr>
            <a:endParaRPr/>
          </a:p>
        </p:txBody>
      </p:sp>
      <p:sp>
        <p:nvSpPr>
          <p:cNvPr id="259" name="Shape 25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6737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228600" algn="l" rtl="0">
              <a:spcBef>
                <a:spcPts val="0"/>
              </a:spcBef>
              <a:buChar char="-"/>
            </a:pPr>
            <a:r>
              <a:rPr lang="en-US"/>
              <a:t>“we are moving from an era of notice meeting req.’s to where notice is not sufficient.”</a:t>
            </a:r>
          </a:p>
          <a:p>
            <a:pPr marL="457200" marR="0" lvl="0" indent="-228600" algn="l" rtl="0">
              <a:spcBef>
                <a:spcPts val="0"/>
              </a:spcBef>
              <a:buChar char="-"/>
            </a:pPr>
            <a:r>
              <a:rPr lang="en-US"/>
              <a:t>Screenshot access washington policy</a:t>
            </a:r>
          </a:p>
          <a:p>
            <a:pPr marL="457200" marR="0" lvl="0" indent="-228600" algn="l" rtl="0">
              <a:spcBef>
                <a:spcPts val="0"/>
              </a:spcBef>
              <a:buChar char="-"/>
            </a:pPr>
            <a:endParaRPr/>
          </a:p>
        </p:txBody>
      </p:sp>
      <p:sp>
        <p:nvSpPr>
          <p:cNvPr id="151" name="Shape 15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12</a:t>
            </a:fld>
            <a:endParaRPr lang="en-US" sz="12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11701678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6" name="Shape 296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93326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603" y="1122363"/>
            <a:ext cx="9141619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603" y="3602038"/>
            <a:ext cx="9141619" cy="1655762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 u="none" strike="noStrike" cap="none" smtClean="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lang="en-US" sz="1000" b="0" i="0" u="none" strike="noStrike" cap="none">
              <a:solidFill>
                <a:srgbClr val="59595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13724501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 u="none" strike="noStrike" cap="none" smtClean="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lang="en-US" sz="1000" b="0" i="0" u="none" strike="noStrike" cap="none">
              <a:solidFill>
                <a:srgbClr val="59595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220664682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2628" y="365125"/>
            <a:ext cx="262821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7982" y="365125"/>
            <a:ext cx="7732286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 u="none" strike="noStrike" cap="none" smtClean="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lang="en-US" sz="1000" b="0" i="0" u="none" strike="noStrike" cap="none">
              <a:solidFill>
                <a:srgbClr val="59595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322566222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9_4 Columns Sub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62907" y="225428"/>
            <a:ext cx="7549114" cy="89966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1"/>
                </a:solidFill>
                <a:latin typeface="Trebuchet MS"/>
                <a:cs typeface="Trebuchet MS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10"/>
          </p:nvPr>
        </p:nvSpPr>
        <p:spPr>
          <a:xfrm>
            <a:off x="373322" y="1635806"/>
            <a:ext cx="11287360" cy="4230009"/>
          </a:xfrm>
          <a:prstGeom prst="rect">
            <a:avLst/>
          </a:prstGeom>
        </p:spPr>
        <p:txBody>
          <a:bodyPr vert="horz"/>
          <a:lstStyle>
            <a:lvl1pPr>
              <a:defRPr sz="1500">
                <a:solidFill>
                  <a:srgbClr val="0C3A69"/>
                </a:solidFill>
                <a:latin typeface="Trebuchet MS"/>
                <a:cs typeface="Trebuchet M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>
          <a:xfrm>
            <a:off x="4770784" y="6236746"/>
            <a:ext cx="2742486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March 1, 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4037549" y="6233571"/>
            <a:ext cx="4113728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4447016" y="6233571"/>
            <a:ext cx="2742486" cy="365125"/>
          </a:xfrm>
          <a:prstGeom prst="rect">
            <a:avLst/>
          </a:prstGeom>
        </p:spPr>
        <p:txBody>
          <a:bodyPr/>
          <a:lstStyle/>
          <a:p>
            <a:fld id="{4A24AC08-1B66-40B4-9E5D-4E9752257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6850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8_4 Columns Sub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516499" y="338085"/>
            <a:ext cx="7549114" cy="89966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580069"/>
                </a:solidFill>
                <a:latin typeface="Trebuchet MS"/>
                <a:cs typeface="Trebuchet MS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4" name="Content Placeholder 5"/>
          <p:cNvSpPr>
            <a:spLocks noGrp="1"/>
          </p:cNvSpPr>
          <p:nvPr>
            <p:ph sz="quarter" idx="10"/>
          </p:nvPr>
        </p:nvSpPr>
        <p:spPr>
          <a:xfrm>
            <a:off x="526914" y="1635806"/>
            <a:ext cx="11287360" cy="4230009"/>
          </a:xfrm>
          <a:prstGeom prst="rect">
            <a:avLst/>
          </a:prstGeom>
        </p:spPr>
        <p:txBody>
          <a:bodyPr vert="horz"/>
          <a:lstStyle>
            <a:lvl1pPr>
              <a:defRPr sz="1500">
                <a:solidFill>
                  <a:srgbClr val="0C3A69"/>
                </a:solidFill>
                <a:latin typeface="Trebuchet MS"/>
                <a:cs typeface="Trebuchet M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en-US" sz="750" smtClean="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pPr>
                <a:buSzPct val="25000"/>
              </a:pPr>
              <a:t>‹#›</a:t>
            </a:fld>
            <a:endParaRPr lang="en-US" sz="750">
              <a:solidFill>
                <a:srgbClr val="59595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713" b="34813"/>
          <a:stretch/>
        </p:blipFill>
        <p:spPr>
          <a:xfrm>
            <a:off x="0" y="0"/>
            <a:ext cx="12188825" cy="1404122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0" name="Rectangle 9"/>
          <p:cNvSpPr/>
          <p:nvPr userDrawn="1"/>
        </p:nvSpPr>
        <p:spPr bwMode="auto">
          <a:xfrm>
            <a:off x="0" y="0"/>
            <a:ext cx="5842791" cy="1259580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chemeClr val="bg1"/>
              </a:gs>
            </a:gsLst>
            <a:lin ang="0" scaled="1"/>
            <a:tileRect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09728" rIns="137160" bIns="1097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99354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6512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 u="none" strike="noStrike" cap="none" smtClean="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lang="en-US" sz="1000" b="0" i="0" u="none" strike="noStrike" cap="none">
              <a:solidFill>
                <a:srgbClr val="59595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3885780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633" y="1709739"/>
            <a:ext cx="10512862" cy="2852737"/>
          </a:xfrm>
        </p:spPr>
        <p:txBody>
          <a:bodyPr anchor="b"/>
          <a:lstStyle>
            <a:lvl1pPr>
              <a:defRPr sz="5998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633" y="4589464"/>
            <a:ext cx="10512862" cy="1500187"/>
          </a:xfr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smtClean="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lang="en-US" sz="1000">
              <a:solidFill>
                <a:srgbClr val="59595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559827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7982" y="1825625"/>
            <a:ext cx="5180251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592" y="1825625"/>
            <a:ext cx="5180251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smtClean="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lang="en-US" sz="1000">
              <a:solidFill>
                <a:srgbClr val="59595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15394730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69" y="365126"/>
            <a:ext cx="105128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570" y="1681163"/>
            <a:ext cx="5156444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570" y="2505075"/>
            <a:ext cx="5156444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0593" y="1681163"/>
            <a:ext cx="5181838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593" y="2505075"/>
            <a:ext cx="518183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 u="none" strike="noStrike" cap="none" smtClean="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lang="en-US" sz="1000" b="0" i="0" u="none" strike="noStrike" cap="none">
              <a:solidFill>
                <a:srgbClr val="59595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2740845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smtClean="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lang="en-US" sz="1000">
              <a:solidFill>
                <a:srgbClr val="59595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5717289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 u="none" strike="noStrike" cap="none" smtClean="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lang="en-US" sz="1000" b="0" i="0" u="none" strike="noStrike" cap="none">
              <a:solidFill>
                <a:srgbClr val="59595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858317227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smtClean="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lang="en-US" sz="1000">
              <a:solidFill>
                <a:srgbClr val="59595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30282211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 u="none" strike="noStrike" cap="none" smtClean="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lang="en-US" sz="1000" b="0" i="0" u="none" strike="noStrike" cap="none">
              <a:solidFill>
                <a:srgbClr val="59595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654145170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7982" y="365126"/>
            <a:ext cx="105128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982" y="1825625"/>
            <a:ext cx="105128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 u="none" strike="noStrike" cap="none" smtClean="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lang="en-US" sz="1000" b="0" i="0" u="none" strike="noStrike" cap="none">
              <a:solidFill>
                <a:srgbClr val="59595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610823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</p:sldLayoutIdLst>
  <p:transition>
    <p:fad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alex.alben@watech.wa.gov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will.saunders@watech.wa.gov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ctrTitle"/>
          </p:nvPr>
        </p:nvSpPr>
        <p:spPr>
          <a:xfrm>
            <a:off x="1523603" y="704612"/>
            <a:ext cx="9141619" cy="2387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buClr>
                <a:srgbClr val="0070C0"/>
              </a:buClr>
              <a:buSzPct val="25000"/>
              <a:buFont typeface="Source Sans Pro"/>
              <a:buNone/>
            </a:pPr>
            <a:r>
              <a:rPr lang="en-US" dirty="0" smtClean="0"/>
              <a:t>Privacy-- Annual Records Management Day</a:t>
            </a:r>
            <a:endParaRPr lang="en-US" sz="5400" b="1" i="0" u="none" strike="noStrike" cap="none" dirty="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86" name="Shape 86"/>
          <p:cNvSpPr txBox="1">
            <a:spLocks noGrp="1"/>
          </p:cNvSpPr>
          <p:nvPr>
            <p:ph type="subTitle" idx="1"/>
          </p:nvPr>
        </p:nvSpPr>
        <p:spPr>
          <a:xfrm>
            <a:off x="1523603" y="4621690"/>
            <a:ext cx="9141619" cy="16557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Arial"/>
              <a:buNone/>
            </a:pPr>
            <a:r>
              <a:rPr lang="en-US" dirty="0" smtClean="0">
                <a:solidFill>
                  <a:schemeClr val="accent4"/>
                </a:solidFill>
                <a:sym typeface="Source Sans Pro"/>
              </a:rPr>
              <a:t>March </a:t>
            </a:r>
            <a:r>
              <a:rPr lang="en-US" smtClean="0">
                <a:solidFill>
                  <a:schemeClr val="accent4"/>
                </a:solidFill>
                <a:sym typeface="Source Sans Pro"/>
              </a:rPr>
              <a:t>20, 2017</a:t>
            </a:r>
            <a:endParaRPr lang="en-US" dirty="0" smtClean="0">
              <a:solidFill>
                <a:schemeClr val="accent4"/>
              </a:solidFill>
              <a:sym typeface="Source Sans Pro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Arial"/>
              <a:buNone/>
            </a:pPr>
            <a:r>
              <a:rPr lang="en-US" sz="2400" b="0" i="0" u="none" strike="noStrike" cap="none" dirty="0" smtClean="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Alex </a:t>
            </a:r>
            <a:r>
              <a:rPr lang="en-US" sz="2400" b="0" i="0" u="none" strike="noStrike" cap="none" dirty="0" smtClean="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Alben &amp; Will Saunders</a:t>
            </a:r>
            <a:endParaRPr lang="en-US" sz="2400" b="0" i="0" u="none" strike="noStrike" cap="none" dirty="0">
              <a:solidFill>
                <a:srgbClr val="59595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Arial"/>
              <a:buNone/>
            </a:pPr>
            <a:r>
              <a:rPr lang="en-US" sz="2400" b="0" i="0" u="none" strike="noStrike" cap="none" dirty="0" smtClean="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Office of Privacy &amp; Data Protection</a:t>
            </a:r>
            <a:endParaRPr lang="en-US" sz="2400" b="0" i="0" u="none" strike="noStrike" cap="none" dirty="0">
              <a:solidFill>
                <a:srgbClr val="59595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buClr>
                <a:srgbClr val="595959"/>
              </a:buClr>
              <a:buSzPct val="25000"/>
              <a:buFont typeface="Arial"/>
              <a:buNone/>
            </a:pPr>
            <a:r>
              <a:rPr lang="en-US" sz="2400" b="0" i="0" u="none" strike="noStrike" cap="none" dirty="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Washington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503" y="4621690"/>
            <a:ext cx="4856856" cy="1971739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 txBox="1">
            <a:spLocks noGrp="1"/>
          </p:cNvSpPr>
          <p:nvPr>
            <p:ph type="title"/>
          </p:nvPr>
        </p:nvSpPr>
        <p:spPr>
          <a:xfrm>
            <a:off x="736382" y="0"/>
            <a:ext cx="10512862" cy="1325563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>
                <a:solidFill>
                  <a:srgbClr val="92D050"/>
                </a:solidFill>
              </a:rPr>
              <a:t>State Initiatives:  I. Privacy Modeling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262" name="Shape 262"/>
          <p:cNvSpPr txBox="1">
            <a:spLocks noGrp="1"/>
          </p:cNvSpPr>
          <p:nvPr>
            <p:ph idx="1"/>
          </p:nvPr>
        </p:nvSpPr>
        <p:spPr>
          <a:xfrm>
            <a:off x="1433689" y="2099733"/>
            <a:ext cx="9815555" cy="397606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337" indent="-406400">
              <a:spcBef>
                <a:spcPts val="0"/>
              </a:spcBef>
              <a:buSzPct val="100000"/>
            </a:pPr>
            <a:r>
              <a:rPr lang="en-US" sz="3200" dirty="0" smtClean="0"/>
              <a:t>Build privacy into product design</a:t>
            </a:r>
          </a:p>
          <a:p>
            <a:pPr marL="457337" indent="-406400">
              <a:spcBef>
                <a:spcPts val="0"/>
              </a:spcBef>
              <a:buSzPct val="100000"/>
            </a:pPr>
            <a:r>
              <a:rPr lang="en-US" sz="3200" dirty="0" smtClean="0"/>
              <a:t>First of a kind web application</a:t>
            </a:r>
          </a:p>
          <a:p>
            <a:pPr marL="457337" indent="-406400">
              <a:spcBef>
                <a:spcPts val="0"/>
              </a:spcBef>
              <a:buSzPct val="100000"/>
            </a:pPr>
            <a:r>
              <a:rPr lang="en-US" sz="3200" dirty="0" smtClean="0"/>
              <a:t>Draws on Federal and WA state law</a:t>
            </a:r>
          </a:p>
          <a:p>
            <a:pPr marL="457337" indent="-406400">
              <a:spcBef>
                <a:spcPts val="0"/>
              </a:spcBef>
              <a:buSzPct val="100000"/>
            </a:pPr>
            <a:r>
              <a:rPr lang="en-US" sz="3200" dirty="0" smtClean="0"/>
              <a:t>Open and extensible architecture</a:t>
            </a:r>
          </a:p>
          <a:p>
            <a:pPr marL="457337" indent="-406400">
              <a:spcBef>
                <a:spcPts val="0"/>
              </a:spcBef>
              <a:buSzPct val="100000"/>
            </a:pPr>
            <a:r>
              <a:rPr lang="en-US" sz="3200" dirty="0" smtClean="0"/>
              <a:t>Funded by Hewlett Foundation grant</a:t>
            </a:r>
            <a:endParaRPr lang="en-US" sz="3200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42" y="868680"/>
            <a:ext cx="11407140" cy="512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9182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261"/>
          <p:cNvSpPr txBox="1">
            <a:spLocks/>
          </p:cNvSpPr>
          <p:nvPr/>
        </p:nvSpPr>
        <p:spPr>
          <a:xfrm>
            <a:off x="837982" y="365126"/>
            <a:ext cx="10512862" cy="1325563"/>
          </a:xfrm>
          <a:prstGeom prst="rect">
            <a:avLst/>
          </a:prstGeom>
        </p:spPr>
        <p:txBody>
          <a:bodyPr vert="horz" lIns="91425" tIns="91425" rIns="91425" bIns="91425" rtlCol="0" anchor="b" anchorCtr="0">
            <a:noAutofit/>
          </a:bodyPr>
          <a:lstStyle>
            <a:lvl1pPr algn="l" defTabSz="91412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39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160" y="110631"/>
            <a:ext cx="4640637" cy="2305191"/>
          </a:xfrm>
        </p:spPr>
        <p:txBody>
          <a:bodyPr/>
          <a:lstStyle/>
          <a:p>
            <a:r>
              <a:rPr lang="en-US" dirty="0" smtClean="0">
                <a:solidFill>
                  <a:schemeClr val="accent6"/>
                </a:solidFill>
              </a:rPr>
              <a:t>II. Privacy Training and Best Practices</a:t>
            </a:r>
            <a:endParaRPr lang="en-US" dirty="0">
              <a:solidFill>
                <a:schemeClr val="accent6"/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634604217"/>
              </p:ext>
            </p:extLst>
          </p:nvPr>
        </p:nvGraphicFramePr>
        <p:xfrm>
          <a:off x="3522134" y="496712"/>
          <a:ext cx="8308622" cy="61405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858410293"/>
              </p:ext>
            </p:extLst>
          </p:nvPr>
        </p:nvGraphicFramePr>
        <p:xfrm>
          <a:off x="4904797" y="2178230"/>
          <a:ext cx="5315259" cy="32319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916" y="-169334"/>
            <a:ext cx="10512862" cy="1325563"/>
          </a:xfrm>
        </p:spPr>
        <p:txBody>
          <a:bodyPr/>
          <a:lstStyle/>
          <a:p>
            <a:r>
              <a:rPr lang="en-US" dirty="0" smtClean="0">
                <a:solidFill>
                  <a:srgbClr val="92D050"/>
                </a:solidFill>
              </a:rPr>
              <a:t>III. Privacy Assessment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158044" y="1422400"/>
            <a:ext cx="6570134" cy="400826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Privacy questionnaire for state agencies will lead to report on state privacy practices</a:t>
            </a:r>
          </a:p>
          <a:p>
            <a:r>
              <a:rPr lang="en-US" dirty="0" smtClean="0"/>
              <a:t>A strong majority rank privacy as a high priority </a:t>
            </a:r>
          </a:p>
          <a:p>
            <a:r>
              <a:rPr lang="en-US" dirty="0" smtClean="0"/>
              <a:t>Agencies want more training and coordination</a:t>
            </a:r>
          </a:p>
          <a:p>
            <a:r>
              <a:rPr lang="en-US" dirty="0" smtClean="0"/>
              <a:t>Agencies collect a range of data, depending on mission</a:t>
            </a:r>
          </a:p>
          <a:p>
            <a:r>
              <a:rPr lang="en-US" dirty="0" smtClean="0"/>
              <a:t>Agencies use multiple tools to manage data</a:t>
            </a:r>
          </a:p>
          <a:p>
            <a:r>
              <a:rPr lang="en-US" dirty="0" smtClean="0"/>
              <a:t>Agencies share private data by agreement; public data openly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016" y="1422400"/>
            <a:ext cx="5271920" cy="335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222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419" y="130946"/>
            <a:ext cx="10512862" cy="1325563"/>
          </a:xfrm>
        </p:spPr>
        <p:txBody>
          <a:bodyPr/>
          <a:lstStyle/>
          <a:p>
            <a:r>
              <a:rPr lang="en-US" dirty="0" smtClean="0">
                <a:solidFill>
                  <a:srgbClr val="92D050"/>
                </a:solidFill>
              </a:rPr>
              <a:t>IV. Consumer Education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57802" y="1456509"/>
            <a:ext cx="5180251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Visit:</a:t>
            </a:r>
          </a:p>
          <a:p>
            <a:r>
              <a:rPr lang="en-US" dirty="0" smtClean="0"/>
              <a:t>Privacy.wa.gov</a:t>
            </a:r>
          </a:p>
          <a:p>
            <a:r>
              <a:rPr lang="en-US" dirty="0" smtClean="0"/>
              <a:t>Privacy guide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530" y="2399316"/>
            <a:ext cx="5586751" cy="3641205"/>
          </a:xfrm>
        </p:spPr>
      </p:pic>
    </p:spTree>
    <p:extLst>
      <p:ext uri="{BB962C8B-B14F-4D97-AF65-F5344CB8AC3E}">
        <p14:creationId xmlns:p14="http://schemas.microsoft.com/office/powerpoint/2010/main" val="5199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093" y="175859"/>
            <a:ext cx="10512862" cy="1325563"/>
          </a:xfrm>
        </p:spPr>
        <p:txBody>
          <a:bodyPr/>
          <a:lstStyle/>
          <a:p>
            <a:r>
              <a:rPr lang="en-US" dirty="0" smtClean="0"/>
              <a:t>A few words on Open Data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5357" y="1501422"/>
            <a:ext cx="9178112" cy="5161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9290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133" y="264723"/>
            <a:ext cx="10257285" cy="5695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9482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 txBox="1"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sz="4000" dirty="0" smtClean="0">
                <a:sym typeface="Source Sans Pro"/>
              </a:rPr>
              <a:t>Alex Alben</a:t>
            </a:r>
            <a:br>
              <a:rPr lang="en-US" sz="4000" dirty="0" smtClean="0">
                <a:sym typeface="Source Sans Pro"/>
              </a:rPr>
            </a:br>
            <a:r>
              <a:rPr lang="en-US" sz="4000" dirty="0" smtClean="0">
                <a:sym typeface="Source Sans Pro"/>
                <a:hlinkClick r:id="rId3"/>
              </a:rPr>
              <a:t>alex.alben@watech.wa.gov</a:t>
            </a:r>
            <a:r>
              <a:rPr lang="en-US" sz="4000" dirty="0" smtClean="0">
                <a:sym typeface="Source Sans Pro"/>
              </a:rPr>
              <a:t/>
            </a:r>
            <a:br>
              <a:rPr lang="en-US" sz="4000" dirty="0" smtClean="0">
                <a:sym typeface="Source Sans Pro"/>
              </a:rPr>
            </a:br>
            <a:r>
              <a:rPr lang="en-US" sz="4000" dirty="0">
                <a:sym typeface="Source Sans Pro"/>
              </a:rPr>
              <a:t/>
            </a:r>
            <a:br>
              <a:rPr lang="en-US" sz="4000" dirty="0">
                <a:sym typeface="Source Sans Pro"/>
              </a:rPr>
            </a:br>
            <a:r>
              <a:rPr lang="en-US" sz="4000" dirty="0" smtClean="0">
                <a:sym typeface="Source Sans Pro"/>
              </a:rPr>
              <a:t>Will Saunders</a:t>
            </a:r>
            <a:br>
              <a:rPr lang="en-US" sz="4000" dirty="0" smtClean="0">
                <a:sym typeface="Source Sans Pro"/>
              </a:rPr>
            </a:br>
            <a:r>
              <a:rPr lang="en-US" sz="4000" dirty="0" smtClean="0">
                <a:sym typeface="Source Sans Pro"/>
                <a:hlinkClick r:id="rId4"/>
              </a:rPr>
              <a:t>will.saunders@watech.wa.gov</a:t>
            </a:r>
            <a:r>
              <a:rPr lang="en-US" sz="4000" dirty="0" smtClean="0">
                <a:sym typeface="Source Sans Pro"/>
              </a:rPr>
              <a:t/>
            </a:r>
            <a:br>
              <a:rPr lang="en-US" sz="4000" dirty="0" smtClean="0">
                <a:sym typeface="Source Sans Pro"/>
              </a:rPr>
            </a:br>
            <a:endParaRPr lang="en-US" sz="4000" dirty="0">
              <a:sym typeface="Source Sans Pro"/>
            </a:endParaRPr>
          </a:p>
        </p:txBody>
      </p:sp>
      <p:sp>
        <p:nvSpPr>
          <p:cNvPr id="299" name="Shape 299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 smtClean="0">
                <a:sym typeface="Source Sans Pro"/>
              </a:rPr>
              <a:t>To view our Privacy Guide for Washington Citizens:</a:t>
            </a:r>
          </a:p>
          <a:p>
            <a:pPr lvl="0"/>
            <a:r>
              <a:rPr lang="en-US" dirty="0" smtClean="0"/>
              <a:t>P</a:t>
            </a:r>
            <a:r>
              <a:rPr lang="en-US" dirty="0" smtClean="0">
                <a:sym typeface="Source Sans Pro"/>
              </a:rPr>
              <a:t>rivacy.wa.gov</a:t>
            </a:r>
            <a:endParaRPr lang="en-US" dirty="0">
              <a:sym typeface="Source Sans Pro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0902" y="-56356"/>
            <a:ext cx="10512862" cy="1325563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We love technology . . .</a:t>
            </a:r>
            <a:endParaRPr lang="en-US" sz="4800" b="1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6892805" y="1269207"/>
            <a:ext cx="4757604" cy="449482"/>
          </a:xfrm>
        </p:spPr>
        <p:txBody>
          <a:bodyPr/>
          <a:lstStyle/>
          <a:p>
            <a:r>
              <a:rPr lang="en-US" dirty="0" smtClean="0">
                <a:solidFill>
                  <a:srgbClr val="F9AA95"/>
                </a:solidFill>
              </a:rPr>
              <a:t>My Friend Cayla</a:t>
            </a:r>
            <a:endParaRPr lang="en-US" dirty="0">
              <a:solidFill>
                <a:srgbClr val="F9AA95"/>
              </a:solidFill>
            </a:endParaRP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02" y="1140177"/>
            <a:ext cx="5929176" cy="5587282"/>
          </a:xfrm>
        </p:spPr>
      </p:pic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6807201" y="654755"/>
            <a:ext cx="5113866" cy="5441245"/>
          </a:xfrm>
        </p:spPr>
        <p:txBody>
          <a:bodyPr>
            <a:normAutofit/>
          </a:bodyPr>
          <a:lstStyle/>
          <a:p>
            <a:r>
              <a:rPr lang="en-US" dirty="0" smtClean="0"/>
              <a:t>“Cayla is verboten in Deutschland.”</a:t>
            </a:r>
          </a:p>
          <a:p>
            <a:pPr lvl="1"/>
            <a:r>
              <a:rPr lang="en-US" dirty="0" err="1" smtClean="0"/>
              <a:t>Jochen</a:t>
            </a:r>
            <a:r>
              <a:rPr lang="en-US" dirty="0" smtClean="0"/>
              <a:t> </a:t>
            </a:r>
            <a:r>
              <a:rPr lang="en-US" dirty="0" err="1" smtClean="0"/>
              <a:t>Homann</a:t>
            </a:r>
            <a:r>
              <a:rPr lang="en-US" dirty="0" smtClean="0"/>
              <a:t>, president of German’s Federal Network Agency</a:t>
            </a:r>
          </a:p>
          <a:p>
            <a:pPr lvl="1"/>
            <a:r>
              <a:rPr lang="en-US" dirty="0" smtClean="0"/>
              <a:t>Feb. 17</a:t>
            </a:r>
            <a:r>
              <a:rPr lang="en-US" dirty="0"/>
              <a:t>, </a:t>
            </a:r>
            <a:r>
              <a:rPr lang="en-US" dirty="0" smtClean="0"/>
              <a:t>2017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"</a:t>
            </a:r>
            <a:r>
              <a:rPr lang="en-US" dirty="0"/>
              <a:t>Can I tell you a secret?" </a:t>
            </a:r>
            <a:endParaRPr lang="en-US" dirty="0" smtClean="0"/>
          </a:p>
          <a:p>
            <a:pPr lvl="1"/>
            <a:r>
              <a:rPr lang="en-US" dirty="0" smtClean="0"/>
              <a:t>Reply: </a:t>
            </a:r>
            <a:r>
              <a:rPr lang="en-US" dirty="0"/>
              <a:t>"Sure go ahead; be very quiet, though. I promise not to tell anyone; it's just between you and me because we are friends."</a:t>
            </a:r>
          </a:p>
        </p:txBody>
      </p:sp>
    </p:spTree>
    <p:extLst>
      <p:ext uri="{BB962C8B-B14F-4D97-AF65-F5344CB8AC3E}">
        <p14:creationId xmlns:p14="http://schemas.microsoft.com/office/powerpoint/2010/main" val="1302466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205" y="2176607"/>
            <a:ext cx="4189288" cy="43513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412" y="0"/>
            <a:ext cx="7063740" cy="1882140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412" y="2438401"/>
            <a:ext cx="4921250" cy="2239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352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5212" y="1360977"/>
            <a:ext cx="7204364" cy="4057738"/>
          </a:xfrm>
        </p:spPr>
      </p:pic>
    </p:spTree>
    <p:extLst>
      <p:ext uri="{BB962C8B-B14F-4D97-AF65-F5344CB8AC3E}">
        <p14:creationId xmlns:p14="http://schemas.microsoft.com/office/powerpoint/2010/main" val="24301492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312" y="11289"/>
            <a:ext cx="5663310" cy="899665"/>
          </a:xfrm>
        </p:spPr>
        <p:txBody>
          <a:bodyPr>
            <a:normAutofit/>
          </a:bodyPr>
          <a:lstStyle/>
          <a:p>
            <a:r>
              <a:rPr lang="en-US" sz="3200" dirty="0"/>
              <a:t>Scary statistics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106312" y="994345"/>
            <a:ext cx="9027654" cy="4017922"/>
          </a:xfrm>
        </p:spPr>
        <p:txBody>
          <a:bodyPr>
            <a:normAutofit/>
          </a:bodyPr>
          <a:lstStyle/>
          <a:p>
            <a:pPr marL="257175" indent="-257175">
              <a:buFont typeface="Wingdings" charset="2"/>
              <a:buChar char="q"/>
            </a:pPr>
            <a:r>
              <a:rPr lang="en-US" sz="2400" dirty="0">
                <a:solidFill>
                  <a:schemeClr val="tx2"/>
                </a:solidFill>
              </a:rPr>
              <a:t>5.6 million fingerprints compromised in OPM data breach</a:t>
            </a:r>
          </a:p>
          <a:p>
            <a:pPr marL="257175" indent="-257175">
              <a:buFont typeface="Wingdings" charset="2"/>
              <a:buChar char="q"/>
            </a:pPr>
            <a:r>
              <a:rPr lang="en-US" sz="2400" dirty="0">
                <a:solidFill>
                  <a:schemeClr val="tx2"/>
                </a:solidFill>
              </a:rPr>
              <a:t>MasterCard testing “heartbeat” identification for purchases</a:t>
            </a:r>
          </a:p>
          <a:p>
            <a:pPr marL="257175" indent="-257175">
              <a:buFont typeface="Wingdings" charset="2"/>
              <a:buChar char="q"/>
            </a:pPr>
            <a:r>
              <a:rPr lang="en-US" sz="2400" dirty="0">
                <a:solidFill>
                  <a:schemeClr val="tx2"/>
                </a:solidFill>
              </a:rPr>
              <a:t>90% of concert goers identified through facial recognition</a:t>
            </a:r>
          </a:p>
          <a:p>
            <a:pPr marL="257175" indent="-257175">
              <a:buFont typeface="Wingdings" charset="2"/>
              <a:buChar char="q"/>
            </a:pPr>
            <a:r>
              <a:rPr lang="en-US" sz="2400" dirty="0">
                <a:solidFill>
                  <a:schemeClr val="tx2"/>
                </a:solidFill>
              </a:rPr>
              <a:t>FBI has scanned 117 million facial images of American adults</a:t>
            </a:r>
          </a:p>
          <a:p>
            <a:pPr marL="257175" indent="-257175">
              <a:buFont typeface="Wingdings" charset="2"/>
              <a:buChar char="q"/>
            </a:pPr>
            <a:r>
              <a:rPr lang="en-US" sz="2400" dirty="0">
                <a:solidFill>
                  <a:schemeClr val="tx2"/>
                </a:solidFill>
              </a:rPr>
              <a:t>350 million images uploaded to Facebook each day– but they promise to obtain “Affirmative express consent” before using for ID.</a:t>
            </a:r>
          </a:p>
          <a:p>
            <a:pPr marL="257175" indent="-257175">
              <a:buFont typeface="Wingdings" charset="2"/>
              <a:buChar char="q"/>
            </a:pPr>
            <a:r>
              <a:rPr lang="en-US" sz="2400" dirty="0">
                <a:solidFill>
                  <a:schemeClr val="tx2"/>
                </a:solidFill>
              </a:rPr>
              <a:t>Ear-scan technology developed by NEC</a:t>
            </a:r>
          </a:p>
        </p:txBody>
      </p:sp>
      <p:pic>
        <p:nvPicPr>
          <p:cNvPr id="6" name="Picture 5" descr="Screen Shot 2017-01-06 at 9.57.2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6404" y="3677050"/>
            <a:ext cx="4601948" cy="318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852733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3774" y="346868"/>
            <a:ext cx="8308909" cy="802753"/>
          </a:xfrm>
        </p:spPr>
        <p:txBody>
          <a:bodyPr>
            <a:noAutofit/>
          </a:bodyPr>
          <a:lstStyle/>
          <a:p>
            <a:r>
              <a:rPr lang="en-US" sz="3200" dirty="0"/>
              <a:t>Washington is already using biometric identifiers</a:t>
            </a:r>
            <a:endParaRPr lang="en-US" sz="3200" dirty="0"/>
          </a:p>
        </p:txBody>
      </p:sp>
      <p:pic>
        <p:nvPicPr>
          <p:cNvPr id="8" name="Content Placeholder 7" descr="Screen Shot 2017-01-06 at 9.33.46 AM.png"/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1803" r="-61803"/>
          <a:stretch>
            <a:fillRect/>
          </a:stretch>
        </p:blipFill>
        <p:spPr>
          <a:xfrm>
            <a:off x="-674470" y="1542473"/>
            <a:ext cx="10593658" cy="3962400"/>
          </a:xfrm>
        </p:spPr>
      </p:pic>
      <p:sp>
        <p:nvSpPr>
          <p:cNvPr id="9" name="TextBox 8"/>
          <p:cNvSpPr txBox="1"/>
          <p:nvPr/>
        </p:nvSpPr>
        <p:spPr>
          <a:xfrm>
            <a:off x="7323427" y="1931825"/>
            <a:ext cx="3186545" cy="2892137"/>
          </a:xfrm>
          <a:prstGeom prst="rect">
            <a:avLst/>
          </a:prstGeom>
          <a:noFill/>
        </p:spPr>
        <p:txBody>
          <a:bodyPr wrap="square" lIns="137160" tIns="109728" rIns="137160" bIns="109728" rtlCol="0">
            <a:noAutofit/>
          </a:bodyPr>
          <a:lstStyle/>
          <a:p>
            <a:pPr marL="173831" indent="-173831">
              <a:spcAft>
                <a:spcPts val="450"/>
              </a:spcAft>
              <a:buSzPct val="70000"/>
              <a:buFont typeface="Wingdings 3" pitchFamily="18" charset="2"/>
              <a:buChar char="}"/>
            </a:pPr>
            <a:r>
              <a:rPr lang="en-US" sz="2800" spc="-53" dirty="0">
                <a:solidFill>
                  <a:schemeClr val="accent4"/>
                </a:solidFill>
              </a:rPr>
              <a:t>Enhanced drivers license</a:t>
            </a:r>
          </a:p>
          <a:p>
            <a:pPr marL="173831" indent="-173831">
              <a:spcAft>
                <a:spcPts val="450"/>
              </a:spcAft>
              <a:buSzPct val="70000"/>
              <a:buFont typeface="Wingdings 3" pitchFamily="18" charset="2"/>
              <a:buChar char="}"/>
            </a:pPr>
            <a:r>
              <a:rPr lang="en-US" sz="2800" spc="-53" dirty="0">
                <a:solidFill>
                  <a:schemeClr val="accent4"/>
                </a:solidFill>
              </a:rPr>
              <a:t>Fingerprints</a:t>
            </a:r>
          </a:p>
          <a:p>
            <a:pPr marL="173831" indent="-173831">
              <a:spcAft>
                <a:spcPts val="450"/>
              </a:spcAft>
              <a:buSzPct val="70000"/>
              <a:buFont typeface="Wingdings 3" pitchFamily="18" charset="2"/>
              <a:buChar char="}"/>
            </a:pPr>
            <a:r>
              <a:rPr lang="en-US" sz="2800" spc="-53" dirty="0">
                <a:solidFill>
                  <a:schemeClr val="accent4"/>
                </a:solidFill>
              </a:rPr>
              <a:t>Background checks</a:t>
            </a:r>
          </a:p>
          <a:p>
            <a:pPr marL="173831" indent="-173831">
              <a:spcAft>
                <a:spcPts val="450"/>
              </a:spcAft>
              <a:buSzPct val="70000"/>
              <a:buFont typeface="Wingdings 3" pitchFamily="18" charset="2"/>
              <a:buChar char="}"/>
            </a:pPr>
            <a:r>
              <a:rPr lang="en-US" sz="2800" spc="-53" dirty="0">
                <a:solidFill>
                  <a:schemeClr val="accent4"/>
                </a:solidFill>
              </a:rPr>
              <a:t>Iris photography</a:t>
            </a:r>
          </a:p>
        </p:txBody>
      </p:sp>
    </p:spTree>
    <p:extLst>
      <p:ext uri="{BB962C8B-B14F-4D97-AF65-F5344CB8AC3E}">
        <p14:creationId xmlns:p14="http://schemas.microsoft.com/office/powerpoint/2010/main" val="1611175805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hape 134"/>
          <p:cNvSpPr>
            <a:spLocks noGrp="1"/>
          </p:cNvSpPr>
          <p:nvPr>
            <p:ph type="title"/>
          </p:nvPr>
        </p:nvSpPr>
        <p:spPr>
          <a:xfrm>
            <a:off x="537364" y="136923"/>
            <a:ext cx="6515100" cy="800100"/>
          </a:xfrm>
        </p:spPr>
        <p:txBody>
          <a:bodyPr vert="horz" lIns="68569" tIns="34275" rIns="68569" bIns="34275" rtlCol="0" anchor="b">
            <a:normAutofit/>
          </a:bodyPr>
          <a:lstStyle/>
          <a:p>
            <a:pPr>
              <a:lnSpc>
                <a:spcPct val="80000"/>
              </a:lnSpc>
              <a:buClr>
                <a:schemeClr val="accent1"/>
              </a:buClr>
              <a:buSzPct val="25000"/>
            </a:pPr>
            <a:r>
              <a:rPr lang="en-US" altLang="en-US" sz="4000" dirty="0" smtClean="0">
                <a:solidFill>
                  <a:srgbClr val="92D050"/>
                </a:solidFill>
              </a:rPr>
              <a:t>Data </a:t>
            </a:r>
            <a:r>
              <a:rPr lang="en-US" altLang="en-US" sz="4000" dirty="0">
                <a:solidFill>
                  <a:srgbClr val="92D050"/>
                </a:solidFill>
              </a:rPr>
              <a:t>and Surveillance</a:t>
            </a:r>
          </a:p>
        </p:txBody>
      </p:sp>
      <p:sp>
        <p:nvSpPr>
          <p:cNvPr id="135" name="Shape 135"/>
          <p:cNvSpPr txBox="1">
            <a:spLocks noGrp="1"/>
          </p:cNvSpPr>
          <p:nvPr>
            <p:ph idx="1"/>
          </p:nvPr>
        </p:nvSpPr>
        <p:spPr>
          <a:xfrm>
            <a:off x="2024856" y="985839"/>
            <a:ext cx="4163615" cy="2095500"/>
          </a:xfrm>
        </p:spPr>
        <p:txBody>
          <a:bodyPr vert="horz" lIns="68569" tIns="34275" rIns="68569" bIns="34275" rtlCol="0">
            <a:noAutofit/>
          </a:bodyPr>
          <a:lstStyle/>
          <a:p>
            <a:pPr marL="205740" indent="-177165">
              <a:spcBef>
                <a:spcPts val="0"/>
              </a:spcBef>
              <a:buClr>
                <a:srgbClr val="595959"/>
              </a:buClr>
              <a:buSzPct val="80000"/>
              <a:buFont typeface="Arial"/>
              <a:buChar char="•"/>
              <a:defRPr/>
            </a:pPr>
            <a:r>
              <a:rPr lang="en-US" sz="2800" dirty="0"/>
              <a:t>Drones</a:t>
            </a:r>
            <a:endParaRPr lang="en-US" sz="2800" dirty="0"/>
          </a:p>
          <a:p>
            <a:pPr marL="205740" indent="-177165">
              <a:spcBef>
                <a:spcPts val="0"/>
              </a:spcBef>
              <a:buClr>
                <a:srgbClr val="595959"/>
              </a:buClr>
              <a:buSzPct val="80000"/>
              <a:buFont typeface="Arial"/>
              <a:buChar char="•"/>
              <a:defRPr/>
            </a:pPr>
            <a:r>
              <a:rPr lang="en-US" sz="2800" dirty="0"/>
              <a:t>Body Cameras</a:t>
            </a:r>
          </a:p>
          <a:p>
            <a:pPr marL="205740" indent="-177165">
              <a:spcBef>
                <a:spcPts val="0"/>
              </a:spcBef>
              <a:buClr>
                <a:srgbClr val="595959"/>
              </a:buClr>
              <a:buSzPct val="80000"/>
              <a:buFont typeface="Arial"/>
              <a:buChar char="•"/>
              <a:defRPr/>
            </a:pPr>
            <a:r>
              <a:rPr lang="en-US" sz="2800" dirty="0"/>
              <a:t>Automobiles</a:t>
            </a:r>
          </a:p>
          <a:p>
            <a:pPr marL="205740" indent="-177165">
              <a:spcBef>
                <a:spcPts val="0"/>
              </a:spcBef>
              <a:buClr>
                <a:srgbClr val="595959"/>
              </a:buClr>
              <a:buSzPct val="80000"/>
              <a:buFont typeface="Arial"/>
              <a:buChar char="•"/>
              <a:defRPr/>
            </a:pPr>
            <a:r>
              <a:rPr lang="en-US" sz="2800" dirty="0"/>
              <a:t>Traffic cameras</a:t>
            </a:r>
          </a:p>
          <a:p>
            <a:pPr marL="205740" indent="-177165">
              <a:spcBef>
                <a:spcPts val="0"/>
              </a:spcBef>
              <a:buClr>
                <a:srgbClr val="595959"/>
              </a:buClr>
              <a:buSzPct val="80000"/>
              <a:buFont typeface="Arial"/>
              <a:buChar char="•"/>
              <a:defRPr/>
            </a:pPr>
            <a:r>
              <a:rPr lang="en-US" sz="2800" dirty="0" smtClean="0"/>
              <a:t>License plate </a:t>
            </a:r>
            <a:r>
              <a:rPr lang="en-US" sz="2800" dirty="0"/>
              <a:t>readers</a:t>
            </a:r>
          </a:p>
          <a:p>
            <a:pPr marL="205740" indent="-177165">
              <a:spcBef>
                <a:spcPts val="1350"/>
              </a:spcBef>
              <a:buClr>
                <a:srgbClr val="595959"/>
              </a:buClr>
              <a:buSzPct val="80000"/>
              <a:buNone/>
              <a:defRPr/>
            </a:pPr>
            <a:endParaRPr sz="1500" dirty="0">
              <a:solidFill>
                <a:srgbClr val="59595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205740" indent="-177165">
              <a:spcBef>
                <a:spcPts val="1350"/>
              </a:spcBef>
              <a:buClr>
                <a:srgbClr val="595959"/>
              </a:buClr>
              <a:buSzPct val="80000"/>
              <a:buNone/>
              <a:defRPr/>
            </a:pPr>
            <a:endParaRPr sz="1500" dirty="0">
              <a:solidFill>
                <a:srgbClr val="59595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205740" indent="-177165">
              <a:spcBef>
                <a:spcPts val="1350"/>
              </a:spcBef>
              <a:buClr>
                <a:srgbClr val="595959"/>
              </a:buClr>
              <a:buSzPct val="80000"/>
              <a:buNone/>
              <a:defRPr/>
            </a:pPr>
            <a:endParaRPr sz="1500" dirty="0">
              <a:solidFill>
                <a:srgbClr val="59595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205740" indent="-177165">
              <a:spcBef>
                <a:spcPts val="1350"/>
              </a:spcBef>
              <a:buClr>
                <a:srgbClr val="595959"/>
              </a:buClr>
              <a:buSzPct val="80000"/>
              <a:buNone/>
              <a:defRPr/>
            </a:pPr>
            <a:endParaRPr sz="1500" dirty="0">
              <a:solidFill>
                <a:srgbClr val="59595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34290" indent="-5714">
              <a:spcBef>
                <a:spcPts val="1350"/>
              </a:spcBef>
              <a:buClr>
                <a:srgbClr val="595959"/>
              </a:buClr>
              <a:buSzPct val="25000"/>
              <a:buNone/>
              <a:defRPr/>
            </a:pPr>
            <a:endParaRPr sz="1500" dirty="0">
              <a:solidFill>
                <a:srgbClr val="59595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20484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4222" y="937024"/>
            <a:ext cx="3676650" cy="214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856" y="3570469"/>
            <a:ext cx="4075510" cy="2297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Shape 138"/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4222" y="3570470"/>
            <a:ext cx="3806428" cy="2372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173252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Bionic </a:t>
            </a:r>
            <a:r>
              <a:rPr lang="en-US" sz="3200" dirty="0" smtClean="0"/>
              <a:t>Eyes 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4854222" y="4866717"/>
            <a:ext cx="685800" cy="685800"/>
          </a:xfrm>
          <a:prstGeom prst="rect">
            <a:avLst/>
          </a:prstGeom>
          <a:noFill/>
        </p:spPr>
        <p:txBody>
          <a:bodyPr wrap="none" lIns="137160" tIns="109728" rIns="137160" bIns="109728" rtlCol="0">
            <a:noAutofit/>
          </a:bodyPr>
          <a:lstStyle/>
          <a:p>
            <a:pPr>
              <a:spcAft>
                <a:spcPts val="450"/>
              </a:spcAft>
              <a:buSzPct val="70000"/>
            </a:pPr>
            <a:r>
              <a:rPr lang="en-US" sz="2400" spc="-53" dirty="0" smtClean="0">
                <a:solidFill>
                  <a:srgbClr val="7030A0"/>
                </a:solidFill>
              </a:rPr>
              <a:t>What is a “Reasonable Expectation of Privacy?”</a:t>
            </a:r>
            <a:endParaRPr lang="en-US" sz="2400" spc="-53" dirty="0">
              <a:solidFill>
                <a:srgbClr val="7030A0"/>
              </a:solidFill>
            </a:endParaRPr>
          </a:p>
        </p:txBody>
      </p:sp>
      <p:pic>
        <p:nvPicPr>
          <p:cNvPr id="9" name="Picture 8" descr="https://upload.wikimedia.org/wikipedia/commons/2/2d/Backscatter_x-ray_image_woman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1" y="1580445"/>
            <a:ext cx="3000478" cy="432351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10"/>
          <p:cNvSpPr/>
          <p:nvPr/>
        </p:nvSpPr>
        <p:spPr>
          <a:xfrm>
            <a:off x="4854222" y="2733414"/>
            <a:ext cx="494453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dirty="0" smtClean="0"/>
              <a:t>Image of Susan Hallowell</a:t>
            </a:r>
            <a:endParaRPr lang="en-US" sz="2000" dirty="0"/>
          </a:p>
          <a:p>
            <a:pPr lvl="0"/>
            <a:endParaRPr lang="en-US" sz="2000" dirty="0"/>
          </a:p>
          <a:p>
            <a:pPr lvl="0"/>
            <a:r>
              <a:rPr lang="en-US" sz="2000" dirty="0"/>
              <a:t>Director of TSA’s research lab taken with backscatter x-ray system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515656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Bionic Ears 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888" y="2186568"/>
            <a:ext cx="1940345" cy="11921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011" y="2186568"/>
            <a:ext cx="3743924" cy="26503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79732" y="4889548"/>
            <a:ext cx="685800" cy="685800"/>
          </a:xfrm>
          <a:prstGeom prst="rect">
            <a:avLst/>
          </a:prstGeom>
          <a:noFill/>
        </p:spPr>
        <p:txBody>
          <a:bodyPr wrap="none" lIns="137160" tIns="109728" rIns="137160" bIns="109728" rtlCol="0">
            <a:noAutofit/>
          </a:bodyPr>
          <a:lstStyle/>
          <a:p>
            <a:pPr>
              <a:spcAft>
                <a:spcPts val="450"/>
              </a:spcAft>
              <a:buSzPct val="70000"/>
            </a:pPr>
            <a:r>
              <a:rPr lang="en-US" spc="-53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Reasonable Expectation of Privacy?????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0" t="11239" r="7862" b="13155"/>
          <a:stretch/>
        </p:blipFill>
        <p:spPr>
          <a:xfrm>
            <a:off x="2580219" y="3623653"/>
            <a:ext cx="2789607" cy="15262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0" t="22992" r="23338" b="26955"/>
          <a:stretch/>
        </p:blipFill>
        <p:spPr>
          <a:xfrm>
            <a:off x="4134261" y="2186568"/>
            <a:ext cx="2043696" cy="1192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4628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fd6b8e64-5135-495f-993d-3801340bb78a">ARADJU2PS7MR-31-252</_dlc_DocId>
    <_dlc_DocIdUrl xmlns="fd6b8e64-5135-495f-993d-3801340bb78a">
      <Url>https://watech.sp.wa.gov/ocio/OD/_layouts/15/DocIdRedir.aspx?ID=ARADJU2PS7MR-31-252</Url>
      <Description>ARADJU2PS7MR-31-252</Description>
    </_dlc_DocIdUrl>
    <EmailTo xmlns="http://schemas.microsoft.com/sharepoint/v3" xsi:nil="true"/>
    <EmailHeaders xmlns="http://schemas.microsoft.com/sharepoint/v4" xsi:nil="true"/>
    <EmailSender xmlns="http://schemas.microsoft.com/sharepoint/v3" xsi:nil="true"/>
    <EmailFrom xmlns="http://schemas.microsoft.com/sharepoint/v3" xsi:nil="true"/>
    <EmailSubject xmlns="http://schemas.microsoft.com/sharepoint/v3" xsi:nil="true"/>
    <EmailCc xmlns="http://schemas.microsoft.com/sharepoint/v3" xsi:nil="true"/>
  </documentManagement>
</p:properti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B7C34D941327144A8F92B6C734A5B25" ma:contentTypeVersion="6" ma:contentTypeDescription="Create a new document." ma:contentTypeScope="" ma:versionID="9ec7211138fc6604764d624ded54b5af">
  <xsd:schema xmlns:xsd="http://www.w3.org/2001/XMLSchema" xmlns:xs="http://www.w3.org/2001/XMLSchema" xmlns:p="http://schemas.microsoft.com/office/2006/metadata/properties" xmlns:ns1="http://schemas.microsoft.com/sharepoint/v3" xmlns:ns2="fd6b8e64-5135-495f-993d-3801340bb78a" xmlns:ns3="http://schemas.microsoft.com/sharepoint/v4" targetNamespace="http://schemas.microsoft.com/office/2006/metadata/properties" ma:root="true" ma:fieldsID="66eee4d15a3a3f624294551cb0b97188" ns1:_="" ns2:_="" ns3:_="">
    <xsd:import namespace="http://schemas.microsoft.com/sharepoint/v3"/>
    <xsd:import namespace="fd6b8e64-5135-495f-993d-3801340bb78a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EmailSender" minOccurs="0"/>
                <xsd:element ref="ns1:EmailTo" minOccurs="0"/>
                <xsd:element ref="ns1:EmailCc" minOccurs="0"/>
                <xsd:element ref="ns1:EmailFrom" minOccurs="0"/>
                <xsd:element ref="ns1:EmailSubject" minOccurs="0"/>
                <xsd:element ref="ns3:EmailHead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EmailSender" ma:index="11" nillable="true" ma:displayName="E-Mail Sender" ma:hidden="true" ma:internalName="EmailSender">
      <xsd:simpleType>
        <xsd:restriction base="dms:Note">
          <xsd:maxLength value="255"/>
        </xsd:restriction>
      </xsd:simpleType>
    </xsd:element>
    <xsd:element name="EmailTo" ma:index="12" nillable="true" ma:displayName="E-Mail To" ma:hidden="true" ma:internalName="EmailTo">
      <xsd:simpleType>
        <xsd:restriction base="dms:Note">
          <xsd:maxLength value="255"/>
        </xsd:restriction>
      </xsd:simpleType>
    </xsd:element>
    <xsd:element name="EmailCc" ma:index="13" nillable="true" ma:displayName="E-Mail Cc" ma:hidden="true" ma:internalName="EmailCc">
      <xsd:simpleType>
        <xsd:restriction base="dms:Note">
          <xsd:maxLength value="255"/>
        </xsd:restriction>
      </xsd:simpleType>
    </xsd:element>
    <xsd:element name="EmailFrom" ma:index="14" nillable="true" ma:displayName="E-Mail From" ma:hidden="true" ma:internalName="EmailFrom">
      <xsd:simpleType>
        <xsd:restriction base="dms:Text"/>
      </xsd:simpleType>
    </xsd:element>
    <xsd:element name="EmailSubject" ma:index="15" nillable="true" ma:displayName="E-Mail Subject" ma:hidden="true" ma:internalName="EmailSubjec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6b8e64-5135-495f-993d-3801340bb78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EmailHeaders" ma:index="16" nillable="true" ma:displayName="E-Mail Headers" ma:hidden="true" ma:internalName="EmailHeaders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5E9A851-E29B-4953-9358-B6E4E751545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3AC763F-C38E-4CEE-BC05-751B2D53F86D}">
  <ds:schemaRefs>
    <ds:schemaRef ds:uri="http://schemas.microsoft.com/office/2006/metadata/properties"/>
    <ds:schemaRef ds:uri="http://schemas.microsoft.com/sharepoint/v3"/>
    <ds:schemaRef ds:uri="http://schemas.microsoft.com/sharepoint/v4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fd6b8e64-5135-495f-993d-3801340bb78a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DC33C29-1948-430B-BE64-AB57BF9DC034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E555A9ED-F98E-46AF-A4A9-C95C05589DA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d6b8e64-5135-495f-993d-3801340bb78a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649</TotalTime>
  <Words>450</Words>
  <Application>Microsoft Office PowerPoint</Application>
  <PresentationFormat>Custom</PresentationFormat>
  <Paragraphs>88</Paragraphs>
  <Slides>17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Source Sans Pro</vt:lpstr>
      <vt:lpstr>Wingdings 3</vt:lpstr>
      <vt:lpstr>Calibri</vt:lpstr>
      <vt:lpstr>Segoe UI</vt:lpstr>
      <vt:lpstr>Calibri Light</vt:lpstr>
      <vt:lpstr>Arial</vt:lpstr>
      <vt:lpstr>Wingdings</vt:lpstr>
      <vt:lpstr>Trebuchet MS</vt:lpstr>
      <vt:lpstr>Office Theme</vt:lpstr>
      <vt:lpstr>Privacy-- Annual Records Management Day</vt:lpstr>
      <vt:lpstr>We love technology . . .</vt:lpstr>
      <vt:lpstr>PowerPoint Presentation</vt:lpstr>
      <vt:lpstr>PowerPoint Presentation</vt:lpstr>
      <vt:lpstr>Scary statistics</vt:lpstr>
      <vt:lpstr>Washington is already using biometric identifiers</vt:lpstr>
      <vt:lpstr>Data and Surveillance</vt:lpstr>
      <vt:lpstr>Bionic Eyes </vt:lpstr>
      <vt:lpstr>Bionic Ears </vt:lpstr>
      <vt:lpstr>State Initiatives:  I. Privacy Modeling</vt:lpstr>
      <vt:lpstr>PowerPoint Presentation</vt:lpstr>
      <vt:lpstr>II. Privacy Training and Best Practices</vt:lpstr>
      <vt:lpstr>III. Privacy Assessment</vt:lpstr>
      <vt:lpstr>IV. Consumer Education</vt:lpstr>
      <vt:lpstr>A few words on Open Data</vt:lpstr>
      <vt:lpstr>PowerPoint Presentation</vt:lpstr>
      <vt:lpstr>Alex Alben alex.alben@watech.wa.gov  Will Saunders will.saunders@watech.wa.gov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Washington State Privacy Training</dc:title>
  <dc:creator>Saunders, Will (WaTech)</dc:creator>
  <cp:lastModifiedBy>Alben, Alex (WaTech)</cp:lastModifiedBy>
  <cp:revision>61</cp:revision>
  <dcterms:modified xsi:type="dcterms:W3CDTF">2017-03-20T18:34:35Z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163b6652-a60e-4f8c-8676-2f6dde761934</vt:lpwstr>
  </property>
  <property fmtid="{D5CDD505-2E9C-101B-9397-08002B2CF9AE}" pid="3" name="ContentTypeId">
    <vt:lpwstr>0x0101004B7C34D941327144A8F92B6C734A5B25</vt:lpwstr>
  </property>
</Properties>
</file>